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7" r:id="rId2"/>
  </p:sldMasterIdLst>
  <p:notesMasterIdLst>
    <p:notesMasterId r:id="rId45"/>
  </p:notesMasterIdLst>
  <p:sldIdLst>
    <p:sldId id="403" r:id="rId3"/>
    <p:sldId id="401" r:id="rId4"/>
    <p:sldId id="400" r:id="rId5"/>
    <p:sldId id="399" r:id="rId6"/>
    <p:sldId id="260" r:id="rId7"/>
    <p:sldId id="261" r:id="rId8"/>
    <p:sldId id="262" r:id="rId9"/>
    <p:sldId id="263" r:id="rId10"/>
    <p:sldId id="36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369" r:id="rId21"/>
    <p:sldId id="370" r:id="rId22"/>
    <p:sldId id="374" r:id="rId23"/>
    <p:sldId id="293" r:id="rId24"/>
    <p:sldId id="375" r:id="rId25"/>
    <p:sldId id="376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4" r:id="rId34"/>
    <p:sldId id="377" r:id="rId35"/>
    <p:sldId id="338" r:id="rId36"/>
    <p:sldId id="339" r:id="rId37"/>
    <p:sldId id="398" r:id="rId38"/>
    <p:sldId id="378" r:id="rId39"/>
    <p:sldId id="379" r:id="rId40"/>
    <p:sldId id="380" r:id="rId41"/>
    <p:sldId id="381" r:id="rId42"/>
    <p:sldId id="382" r:id="rId43"/>
    <p:sldId id="2592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D85"/>
    <a:srgbClr val="203864"/>
    <a:srgbClr val="152543"/>
    <a:srgbClr val="F9BF9F"/>
    <a:srgbClr val="FFFFFF"/>
    <a:srgbClr val="031F51"/>
    <a:srgbClr val="233B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64" autoAdjust="0"/>
    <p:restoredTop sz="94753"/>
  </p:normalViewPr>
  <p:slideViewPr>
    <p:cSldViewPr snapToGrid="0" showGuides="1">
      <p:cViewPr varScale="1">
        <p:scale>
          <a:sx n="61" d="100"/>
          <a:sy n="61" d="100"/>
        </p:scale>
        <p:origin x="846" y="6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739DE-6C1F-4F8F-A9B7-91A344468F27}" type="datetimeFigureOut">
              <a:rPr lang="en-IN" smtClean="0"/>
              <a:t>08-02-2024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BBCE4-10A9-46E3-8F45-06DF144B7A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274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BBCE4-10A9-46E3-8F45-06DF144B7A17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8263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BBCE4-10A9-46E3-8F45-06DF144B7A17}" type="slidenum">
              <a:rPr lang="en-IN" smtClean="0"/>
              <a:t>41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291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C4474A7-9ED6-4576-8F54-990A6DD2768E}" type="datetimeFigureOut">
              <a:rPr lang="en-IN" smtClean="0"/>
              <a:t>08-02-2024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44F5657-EB4D-40B3-AC10-961870E3AF1E}" type="slidenum">
              <a:rPr lang="en-IN" smtClean="0"/>
              <a:t>‹#›</a:t>
            </a:fld>
            <a:endParaRPr lang="en-IN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13557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74A7-9ED6-4576-8F54-990A6DD2768E}" type="datetimeFigureOut">
              <a:rPr lang="en-IN" smtClean="0"/>
              <a:t>08-02-2024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5657-EB4D-40B3-AC10-961870E3AF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194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74A7-9ED6-4576-8F54-990A6DD2768E}" type="datetimeFigureOut">
              <a:rPr lang="en-IN" smtClean="0"/>
              <a:t>08-02-2024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5657-EB4D-40B3-AC10-961870E3AF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4939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FCE11-21EE-479E-B743-E110182E6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75258E-C71F-443F-A222-D6016C5D1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5A26F-512B-4699-8D41-5DB8E94FD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0234-0E2C-40FD-A313-86E1A8B11D2F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CAD7E-10DF-4A49-B8C9-48BCE4F0C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B511B-4482-426B-829B-06A344FD5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C41-107B-4C89-8F58-15F2DF6DA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577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B87D0-0620-4A6E-8413-19773E34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D6275-3DCD-4E9F-A9DB-37134679A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597F7-BD25-442B-9A7B-FE02ABF0E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0234-0E2C-40FD-A313-86E1A8B11D2F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F5D41-0AAC-4A1A-B236-9B36F8F60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311F8-3299-4244-989C-D4B5498C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C41-107B-4C89-8F58-15F2DF6DA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918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6F24C-F924-4633-AA0C-AE9FB55D7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0FCDA-1B88-4DB7-B4B9-F71949C29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8C66B-F1C8-4574-9A30-B6E4B97A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0234-0E2C-40FD-A313-86E1A8B11D2F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379DD-1C92-46A3-8762-DB17C6D0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C6696-FB08-47D8-AFE6-C20B5C16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C41-107B-4C89-8F58-15F2DF6DA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137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DA712-8728-4533-BCDF-14C41A88E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3074A-7FC9-4F16-9B5B-7BF2AFBDE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048B6-1491-4875-93EE-9A4431BC9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8AE38-50C7-41BF-9109-1C7A775D1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0234-0E2C-40FD-A313-86E1A8B11D2F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5C3A-3F5F-4FAF-8018-84D1CE9D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4B100-38E2-48BC-95F0-717B661AA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C41-107B-4C89-8F58-15F2DF6DA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358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7B626-CC05-4E0B-A139-397905D44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F75D8-0EC7-4F17-B259-CF2D18A2E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57DFE4-846F-4307-9FEE-332F532CBB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292125-2697-428B-8FD2-1247E9FCD5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43FFAD-9CC4-4AAB-8EFA-85C7D7AC8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713DDE-9A76-41BB-8E9D-1098D96C1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0234-0E2C-40FD-A313-86E1A8B11D2F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A46F47-F4EC-411C-B99C-6F9194DCC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5E3211-DFB4-45F0-BFB4-C770B69B3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C41-107B-4C89-8F58-15F2DF6DA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56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FB582-DDB3-4607-BA2A-506C3DD63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E59386-B97D-4919-BE19-6DB62D07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0234-0E2C-40FD-A313-86E1A8B11D2F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6862B9-EE37-4932-87E7-5107134F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D55C72-5F91-465C-8827-776CA0B53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C41-107B-4C89-8F58-15F2DF6DA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356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7486C7-287D-4F1F-8CC6-CC21DC4C5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0234-0E2C-40FD-A313-86E1A8B11D2F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212CCE-D5F7-4009-A7F1-6369D3A5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BA2AA-8946-4546-AAEF-5CA8E0779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C41-107B-4C89-8F58-15F2DF6DA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780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F77FD-FD63-4021-9A3B-BA152D379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E22D1-AD9C-4891-B9B5-7258C35F4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F67ED2-A98E-4C07-99C5-07131C8D1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E55D9-3172-4BC2-BDF3-7CCE315AA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0234-0E2C-40FD-A313-86E1A8B11D2F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043EE-5ABD-4B7A-8E2B-A680AE105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94261-A58A-461B-906A-BCAEE284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C41-107B-4C89-8F58-15F2DF6DA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68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74A7-9ED6-4576-8F54-990A6DD2768E}" type="datetimeFigureOut">
              <a:rPr lang="en-IN" smtClean="0"/>
              <a:t>08-02-2024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5657-EB4D-40B3-AC10-961870E3AF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414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C7A94-B951-4CA0-BC0F-69324A5EF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447E12-F3C0-449C-93E0-DC5A106381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6D1F62-9276-4A7D-8289-FB1E6354B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F0D7CC-8FD2-469D-A639-E19AD2199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0234-0E2C-40FD-A313-86E1A8B11D2F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2E061-23F8-478C-8BD8-1E0F25B00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4658F-412C-4FFF-BA21-0503C927E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C41-107B-4C89-8F58-15F2DF6DA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944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FDBDE-5860-449C-B5A8-72F54F90A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A37444-D760-40CF-BE32-FCBE9D5F9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E4227-91D8-4969-B6AD-E0053F7B4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0234-0E2C-40FD-A313-86E1A8B11D2F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50B61-3A53-4C90-9C00-9495BD65A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256F9-6CF4-4BFC-8583-4811F7BD5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C41-107B-4C89-8F58-15F2DF6DA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604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17C085-7BFE-4518-B3A4-3719699FDA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E14281-8DD5-4952-99BA-9CBBDB9DE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BD313-F076-4C87-A433-0C4C91BCB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0234-0E2C-40FD-A313-86E1A8B11D2F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6BA6E-1117-407C-B1DB-225B6F458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73F8E-E4C7-4F4C-B6CE-D6B8AA4F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C41-107B-4C89-8F58-15F2DF6DA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60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4474A7-9ED6-4576-8F54-990A6DD2768E}" type="datetimeFigureOut">
              <a:rPr lang="en-IN" smtClean="0"/>
              <a:t>08-02-2024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4F5657-EB4D-40B3-AC10-961870E3AF1E}" type="slidenum">
              <a:rPr lang="en-IN" smtClean="0"/>
              <a:t>‹#›</a:t>
            </a:fld>
            <a:endParaRPr lang="en-IN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63756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74A7-9ED6-4576-8F54-990A6DD2768E}" type="datetimeFigureOut">
              <a:rPr lang="en-IN" smtClean="0"/>
              <a:t>08-02-2024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5657-EB4D-40B3-AC10-961870E3AF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174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74A7-9ED6-4576-8F54-990A6DD2768E}" type="datetimeFigureOut">
              <a:rPr lang="en-IN" smtClean="0"/>
              <a:t>08-02-2024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5657-EB4D-40B3-AC10-961870E3AF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5464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74A7-9ED6-4576-8F54-990A6DD2768E}" type="datetimeFigureOut">
              <a:rPr lang="en-IN" smtClean="0"/>
              <a:t>08-02-2024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5657-EB4D-40B3-AC10-961870E3AF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2724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74A7-9ED6-4576-8F54-990A6DD2768E}" type="datetimeFigureOut">
              <a:rPr lang="en-IN" smtClean="0"/>
              <a:t>08-02-2024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5657-EB4D-40B3-AC10-961870E3AF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840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4474A7-9ED6-4576-8F54-990A6DD2768E}" type="datetimeFigureOut">
              <a:rPr lang="en-IN" smtClean="0"/>
              <a:t>08-02-2024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4F5657-EB4D-40B3-AC10-961870E3AF1E}" type="slidenum">
              <a:rPr lang="en-IN" smtClean="0"/>
              <a:t>‹#›</a:t>
            </a:fld>
            <a:endParaRPr lang="en-IN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038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4474A7-9ED6-4576-8F54-990A6DD2768E}" type="datetimeFigureOut">
              <a:rPr lang="en-IN" smtClean="0"/>
              <a:t>08-02-2024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4F5657-EB4D-40B3-AC10-961870E3AF1E}" type="slidenum">
              <a:rPr lang="en-IN" smtClean="0"/>
              <a:t>‹#›</a:t>
            </a:fld>
            <a:endParaRPr lang="en-IN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797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C4474A7-9ED6-4576-8F54-990A6DD2768E}" type="datetimeFigureOut">
              <a:rPr lang="en-IN" smtClean="0"/>
              <a:t>08-02-2024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44F5657-EB4D-40B3-AC10-961870E3AF1E}" type="slidenum">
              <a:rPr lang="en-IN" smtClean="0"/>
              <a:t>‹#›</a:t>
            </a:fld>
            <a:endParaRPr lang="en-IN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364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B3ED05-7F86-4AF5-B294-FCBF7E84C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707D8-E5AB-4B11-A087-BE286174F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A69C7-B9A5-434B-8D81-1DBA0AFFAD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70234-0E2C-40FD-A313-86E1A8B11D2F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58153-721D-4371-BBC8-EB3EC1FE6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02008-20CF-42E7-895E-5372AE182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C3C41-107B-4C89-8F58-15F2DF6DA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2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9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9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9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9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9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9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9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9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9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9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9.sv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9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9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9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9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way, road, highway&#10;&#10;Description automatically generated">
            <a:extLst>
              <a:ext uri="{FF2B5EF4-FFF2-40B4-BE49-F238E27FC236}">
                <a16:creationId xmlns:a16="http://schemas.microsoft.com/office/drawing/2014/main" id="{58498C65-13DC-2111-66AD-7AD2BA7AF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648"/>
            <a:ext cx="12192000" cy="571948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9042F18-87EA-3D1B-C5F7-CF7783D5E9E0}"/>
              </a:ext>
            </a:extLst>
          </p:cNvPr>
          <p:cNvGrpSpPr/>
          <p:nvPr/>
        </p:nvGrpSpPr>
        <p:grpSpPr>
          <a:xfrm>
            <a:off x="0" y="0"/>
            <a:ext cx="12192000" cy="930166"/>
            <a:chOff x="0" y="0"/>
            <a:chExt cx="12192000" cy="93321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AE02001-6CF1-52BD-B5D7-C0DFE2D748DA}"/>
                </a:ext>
              </a:extLst>
            </p:cNvPr>
            <p:cNvSpPr/>
            <p:nvPr/>
          </p:nvSpPr>
          <p:spPr>
            <a:xfrm>
              <a:off x="0" y="365759"/>
              <a:ext cx="12192000" cy="154745"/>
            </a:xfrm>
            <a:prstGeom prst="rect">
              <a:avLst/>
            </a:prstGeom>
            <a:solidFill>
              <a:srgbClr val="E6762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50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79DC8F-D281-135E-22A3-3AF78FF67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6763" y="0"/>
              <a:ext cx="1544709" cy="9332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C3A622-D55F-90F9-A2BE-E3C8A8F97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55380" y="90145"/>
              <a:ext cx="2069857" cy="752920"/>
            </a:xfrm>
            <a:prstGeom prst="rect">
              <a:avLst/>
            </a:prstGeom>
          </p:spPr>
        </p:pic>
      </p:grpSp>
      <p:sp>
        <p:nvSpPr>
          <p:cNvPr id="9" name="Google Shape;280;p9">
            <a:extLst>
              <a:ext uri="{FF2B5EF4-FFF2-40B4-BE49-F238E27FC236}">
                <a16:creationId xmlns:a16="http://schemas.microsoft.com/office/drawing/2014/main" id="{523EDE0F-D772-51BF-708B-7BA69A439A6F}"/>
              </a:ext>
            </a:extLst>
          </p:cNvPr>
          <p:cNvSpPr txBox="1"/>
          <p:nvPr/>
        </p:nvSpPr>
        <p:spPr>
          <a:xfrm>
            <a:off x="0" y="1115030"/>
            <a:ext cx="4666593" cy="73863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My class Interface</a:t>
            </a:r>
            <a:endParaRPr lang="en-GB" sz="36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4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3768CC-4F4D-4BD5-8AFB-041C5F802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998AB32-BA08-42D5-ABC0-8219FF5C8B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519723 h 6858000"/>
              <a:gd name="connsiteX3" fmla="*/ 12174527 w 12192000"/>
              <a:gd name="connsiteY3" fmla="*/ 1502250 h 6858000"/>
              <a:gd name="connsiteX4" fmla="*/ 4210782 w 12192000"/>
              <a:gd name="connsiteY4" fmla="*/ 1502250 h 6858000"/>
              <a:gd name="connsiteX5" fmla="*/ 4193309 w 12192000"/>
              <a:gd name="connsiteY5" fmla="*/ 1519723 h 6858000"/>
              <a:gd name="connsiteX6" fmla="*/ 4193309 w 12192000"/>
              <a:gd name="connsiteY6" fmla="*/ 6023109 h 6858000"/>
              <a:gd name="connsiteX7" fmla="*/ 4210782 w 12192000"/>
              <a:gd name="connsiteY7" fmla="*/ 6040582 h 6858000"/>
              <a:gd name="connsiteX8" fmla="*/ 12174527 w 12192000"/>
              <a:gd name="connsiteY8" fmla="*/ 6040582 h 6858000"/>
              <a:gd name="connsiteX9" fmla="*/ 12192000 w 12192000"/>
              <a:gd name="connsiteY9" fmla="*/ 6023109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519723"/>
                </a:lnTo>
                <a:cubicBezTo>
                  <a:pt x="12192000" y="1510073"/>
                  <a:pt x="12184177" y="1502250"/>
                  <a:pt x="12174527" y="1502250"/>
                </a:cubicBezTo>
                <a:lnTo>
                  <a:pt x="4210782" y="1502250"/>
                </a:lnTo>
                <a:cubicBezTo>
                  <a:pt x="4201132" y="1502250"/>
                  <a:pt x="4193309" y="1510073"/>
                  <a:pt x="4193309" y="1519723"/>
                </a:cubicBezTo>
                <a:lnTo>
                  <a:pt x="4193309" y="6023109"/>
                </a:lnTo>
                <a:cubicBezTo>
                  <a:pt x="4193309" y="6032759"/>
                  <a:pt x="4201132" y="6040582"/>
                  <a:pt x="4210782" y="6040582"/>
                </a:cubicBezTo>
                <a:lnTo>
                  <a:pt x="12174527" y="6040582"/>
                </a:lnTo>
                <a:cubicBezTo>
                  <a:pt x="12184177" y="6040582"/>
                  <a:pt x="12192000" y="6032759"/>
                  <a:pt x="12192000" y="6023109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7AC410-678B-402D-B9F1-92E6A145FD43}"/>
              </a:ext>
            </a:extLst>
          </p:cNvPr>
          <p:cNvSpPr txBox="1"/>
          <p:nvPr/>
        </p:nvSpPr>
        <p:spPr>
          <a:xfrm>
            <a:off x="4287521" y="1069308"/>
            <a:ext cx="7380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Area to view uploaded ppt by the teacher</a:t>
            </a:r>
          </a:p>
        </p:txBody>
      </p:sp>
      <p:pic>
        <p:nvPicPr>
          <p:cNvPr id="5" name="Graphic 4" descr="End with solid fill">
            <a:hlinkClick r:id="" action="ppaction://noaction"/>
            <a:extLst>
              <a:ext uri="{FF2B5EF4-FFF2-40B4-BE49-F238E27FC236}">
                <a16:creationId xmlns:a16="http://schemas.microsoft.com/office/drawing/2014/main" id="{20E82FC5-CD92-4D0A-AE39-DA55D03087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417" t="19722" r="10417" b="19861"/>
          <a:stretch/>
        </p:blipFill>
        <p:spPr>
          <a:xfrm>
            <a:off x="11714478" y="6460893"/>
            <a:ext cx="299545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phic 7" descr="Hamburger Menu Icon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06A2E7E7-B95C-46A8-9652-9FA2FDC91B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0292" t="16945" r="10124" b="17222"/>
          <a:stretch/>
        </p:blipFill>
        <p:spPr>
          <a:xfrm>
            <a:off x="11270962" y="6474729"/>
            <a:ext cx="2763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79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3768CC-4F4D-4BD5-8AFB-041C5F802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67FA1AC-FD1F-4B8F-B51F-7EB9914A98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092881 w 12192000"/>
              <a:gd name="connsiteY3" fmla="*/ 6858000 h 6858000"/>
              <a:gd name="connsiteX4" fmla="*/ 4165600 w 12192000"/>
              <a:gd name="connsiteY4" fmla="*/ 6785281 h 6858000"/>
              <a:gd name="connsiteX5" fmla="*/ 4165600 w 12192000"/>
              <a:gd name="connsiteY5" fmla="*/ 589955 h 6858000"/>
              <a:gd name="connsiteX6" fmla="*/ 4092881 w 12192000"/>
              <a:gd name="connsiteY6" fmla="*/ 517236 h 6858000"/>
              <a:gd name="connsiteX7" fmla="*/ 1807069 w 12192000"/>
              <a:gd name="connsiteY7" fmla="*/ 517236 h 6858000"/>
              <a:gd name="connsiteX8" fmla="*/ 1734350 w 12192000"/>
              <a:gd name="connsiteY8" fmla="*/ 589955 h 6858000"/>
              <a:gd name="connsiteX9" fmla="*/ 1734350 w 12192000"/>
              <a:gd name="connsiteY9" fmla="*/ 6785281 h 6858000"/>
              <a:gd name="connsiteX10" fmla="*/ 1807069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092881" y="6858000"/>
                </a:lnTo>
                <a:cubicBezTo>
                  <a:pt x="4133043" y="6858000"/>
                  <a:pt x="4165600" y="6825443"/>
                  <a:pt x="4165600" y="6785281"/>
                </a:cubicBezTo>
                <a:lnTo>
                  <a:pt x="4165600" y="589955"/>
                </a:lnTo>
                <a:cubicBezTo>
                  <a:pt x="4165600" y="549793"/>
                  <a:pt x="4133043" y="517236"/>
                  <a:pt x="4092881" y="517236"/>
                </a:cubicBezTo>
                <a:lnTo>
                  <a:pt x="1807069" y="517236"/>
                </a:lnTo>
                <a:cubicBezTo>
                  <a:pt x="1766907" y="517236"/>
                  <a:pt x="1734350" y="549793"/>
                  <a:pt x="1734350" y="589955"/>
                </a:cubicBezTo>
                <a:lnTo>
                  <a:pt x="1734350" y="6785281"/>
                </a:lnTo>
                <a:cubicBezTo>
                  <a:pt x="1734350" y="6825443"/>
                  <a:pt x="1766907" y="6858000"/>
                  <a:pt x="1807069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751F31-63CC-46AF-B74C-E9500EEFCC82}"/>
              </a:ext>
            </a:extLst>
          </p:cNvPr>
          <p:cNvSpPr txBox="1"/>
          <p:nvPr/>
        </p:nvSpPr>
        <p:spPr>
          <a:xfrm>
            <a:off x="4165601" y="784828"/>
            <a:ext cx="5476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Public chat area to communicate with either faculty member or classmates</a:t>
            </a:r>
          </a:p>
        </p:txBody>
      </p:sp>
      <p:pic>
        <p:nvPicPr>
          <p:cNvPr id="5" name="Graphic 4" descr="End with solid fill">
            <a:hlinkClick r:id="" action="ppaction://noaction"/>
            <a:extLst>
              <a:ext uri="{FF2B5EF4-FFF2-40B4-BE49-F238E27FC236}">
                <a16:creationId xmlns:a16="http://schemas.microsoft.com/office/drawing/2014/main" id="{1B8284FD-8F31-4B0A-B6FE-03D50CF25F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417" t="19722" r="10417" b="19861"/>
          <a:stretch/>
        </p:blipFill>
        <p:spPr>
          <a:xfrm>
            <a:off x="11714478" y="6460893"/>
            <a:ext cx="299545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phic 7" descr="Hamburger Menu Icon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34627F93-FB32-4DC1-9EFC-63300FF061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0292" t="16945" r="10124" b="17222"/>
          <a:stretch/>
        </p:blipFill>
        <p:spPr>
          <a:xfrm>
            <a:off x="11270962" y="6474729"/>
            <a:ext cx="2763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37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3768CC-4F4D-4BD5-8AFB-041C5F802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A1102C7-5871-45A5-B33E-C017273AB39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770245 h 6858000"/>
              <a:gd name="connsiteX1" fmla="*/ 87755 w 12192000"/>
              <a:gd name="connsiteY1" fmla="*/ 6858000 h 6858000"/>
              <a:gd name="connsiteX2" fmla="*/ 0 w 12192000"/>
              <a:gd name="connsiteY2" fmla="*/ 6858000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6858000 h 6858000"/>
              <a:gd name="connsiteX6" fmla="*/ 1657918 w 12192000"/>
              <a:gd name="connsiteY6" fmla="*/ 6858000 h 6858000"/>
              <a:gd name="connsiteX7" fmla="*/ 1745673 w 12192000"/>
              <a:gd name="connsiteY7" fmla="*/ 6770245 h 6858000"/>
              <a:gd name="connsiteX8" fmla="*/ 1745673 w 12192000"/>
              <a:gd name="connsiteY8" fmla="*/ 1565573 h 6858000"/>
              <a:gd name="connsiteX9" fmla="*/ 1657918 w 12192000"/>
              <a:gd name="connsiteY9" fmla="*/ 1477818 h 6858000"/>
              <a:gd name="connsiteX10" fmla="*/ 87755 w 12192000"/>
              <a:gd name="connsiteY10" fmla="*/ 1477818 h 6858000"/>
              <a:gd name="connsiteX11" fmla="*/ 0 w 12192000"/>
              <a:gd name="connsiteY11" fmla="*/ 15655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6770245"/>
                </a:moveTo>
                <a:cubicBezTo>
                  <a:pt x="0" y="6818711"/>
                  <a:pt x="39289" y="6858000"/>
                  <a:pt x="87755" y="6858000"/>
                </a:cubicBezTo>
                <a:lnTo>
                  <a:pt x="0" y="6858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657918" y="6858000"/>
                </a:lnTo>
                <a:cubicBezTo>
                  <a:pt x="1706384" y="6858000"/>
                  <a:pt x="1745673" y="6818711"/>
                  <a:pt x="1745673" y="6770245"/>
                </a:cubicBezTo>
                <a:lnTo>
                  <a:pt x="1745673" y="1565573"/>
                </a:lnTo>
                <a:cubicBezTo>
                  <a:pt x="1745673" y="1517107"/>
                  <a:pt x="1706384" y="1477818"/>
                  <a:pt x="1657918" y="1477818"/>
                </a:cubicBezTo>
                <a:lnTo>
                  <a:pt x="87755" y="1477818"/>
                </a:lnTo>
                <a:cubicBezTo>
                  <a:pt x="39289" y="1477818"/>
                  <a:pt x="0" y="1517107"/>
                  <a:pt x="0" y="1565573"/>
                </a:cubicBezTo>
                <a:close/>
              </a:path>
            </a:pathLst>
          </a:cu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BC18A-C686-43A4-A73C-AE260E910CAE}"/>
              </a:ext>
            </a:extLst>
          </p:cNvPr>
          <p:cNvSpPr txBox="1"/>
          <p:nvPr/>
        </p:nvSpPr>
        <p:spPr>
          <a:xfrm>
            <a:off x="1778001" y="2828835"/>
            <a:ext cx="2357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 of participants of class</a:t>
            </a:r>
          </a:p>
        </p:txBody>
      </p:sp>
      <p:pic>
        <p:nvPicPr>
          <p:cNvPr id="5" name="Graphic 4" descr="End with solid fill">
            <a:hlinkClick r:id="" action="ppaction://noaction"/>
            <a:extLst>
              <a:ext uri="{FF2B5EF4-FFF2-40B4-BE49-F238E27FC236}">
                <a16:creationId xmlns:a16="http://schemas.microsoft.com/office/drawing/2014/main" id="{4CFE7BA2-F921-431C-B254-E793BFF441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417" t="19722" r="10417" b="19861"/>
          <a:stretch/>
        </p:blipFill>
        <p:spPr>
          <a:xfrm>
            <a:off x="11714478" y="6460893"/>
            <a:ext cx="299545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phic 7" descr="Hamburger Menu Icon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8A0C8071-26B2-4585-BDCE-BDDC67E9A7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0292" t="16945" r="10124" b="17222"/>
          <a:stretch/>
        </p:blipFill>
        <p:spPr>
          <a:xfrm>
            <a:off x="11270962" y="6474729"/>
            <a:ext cx="2763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21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3768CC-4F4D-4BD5-8AFB-041C5F802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211738E-C3E9-4ABF-8B4A-3A457FCF74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6774101 h 6858000"/>
              <a:gd name="connsiteX1" fmla="*/ 12192000 w 12192000"/>
              <a:gd name="connsiteY1" fmla="*/ 6858000 h 6858000"/>
              <a:gd name="connsiteX2" fmla="*/ 12108101 w 12192000"/>
              <a:gd name="connsiteY2" fmla="*/ 6858000 h 6858000"/>
              <a:gd name="connsiteX3" fmla="*/ 12192000 w 12192000"/>
              <a:gd name="connsiteY3" fmla="*/ 677410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438517 h 6858000"/>
              <a:gd name="connsiteX7" fmla="*/ 12108101 w 12192000"/>
              <a:gd name="connsiteY7" fmla="*/ 6354618 h 6858000"/>
              <a:gd name="connsiteX8" fmla="*/ 4258735 w 12192000"/>
              <a:gd name="connsiteY8" fmla="*/ 6354618 h 6858000"/>
              <a:gd name="connsiteX9" fmla="*/ 4174836 w 12192000"/>
              <a:gd name="connsiteY9" fmla="*/ 6438517 h 6858000"/>
              <a:gd name="connsiteX10" fmla="*/ 4174836 w 12192000"/>
              <a:gd name="connsiteY10" fmla="*/ 6774101 h 6858000"/>
              <a:gd name="connsiteX11" fmla="*/ 4258735 w 12192000"/>
              <a:gd name="connsiteY11" fmla="*/ 6858000 h 6858000"/>
              <a:gd name="connsiteX12" fmla="*/ 0 w 12192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6858000">
                <a:moveTo>
                  <a:pt x="12192000" y="6774101"/>
                </a:moveTo>
                <a:lnTo>
                  <a:pt x="12192000" y="6858000"/>
                </a:lnTo>
                <a:lnTo>
                  <a:pt x="12108101" y="6858000"/>
                </a:lnTo>
                <a:cubicBezTo>
                  <a:pt x="12154437" y="6858000"/>
                  <a:pt x="12192000" y="6820437"/>
                  <a:pt x="12192000" y="677410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438517"/>
                </a:lnTo>
                <a:cubicBezTo>
                  <a:pt x="12192000" y="6392181"/>
                  <a:pt x="12154437" y="6354618"/>
                  <a:pt x="12108101" y="6354618"/>
                </a:cubicBezTo>
                <a:lnTo>
                  <a:pt x="4258735" y="6354618"/>
                </a:lnTo>
                <a:cubicBezTo>
                  <a:pt x="4212399" y="6354618"/>
                  <a:pt x="4174836" y="6392181"/>
                  <a:pt x="4174836" y="6438517"/>
                </a:cubicBezTo>
                <a:lnTo>
                  <a:pt x="4174836" y="6774101"/>
                </a:lnTo>
                <a:cubicBezTo>
                  <a:pt x="4174836" y="6820437"/>
                  <a:pt x="4212399" y="6858000"/>
                  <a:pt x="4258735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CCFE7C-D962-4F41-BBE8-CF0E8AF2A504}"/>
              </a:ext>
            </a:extLst>
          </p:cNvPr>
          <p:cNvSpPr txBox="1"/>
          <p:nvPr/>
        </p:nvSpPr>
        <p:spPr>
          <a:xfrm>
            <a:off x="4531361" y="5946108"/>
            <a:ext cx="722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Buttons to raise hand and to control audio and video</a:t>
            </a:r>
          </a:p>
        </p:txBody>
      </p:sp>
      <p:pic>
        <p:nvPicPr>
          <p:cNvPr id="5" name="Graphic 4" descr="End with solid fill">
            <a:hlinkClick r:id="" action="ppaction://noaction"/>
            <a:extLst>
              <a:ext uri="{FF2B5EF4-FFF2-40B4-BE49-F238E27FC236}">
                <a16:creationId xmlns:a16="http://schemas.microsoft.com/office/drawing/2014/main" id="{0E1028C4-D5BF-4170-AE6C-F59AAEDBFB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417" t="19722" r="10417" b="19861"/>
          <a:stretch/>
        </p:blipFill>
        <p:spPr>
          <a:xfrm>
            <a:off x="11714478" y="6460893"/>
            <a:ext cx="299545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phic 7" descr="Hamburger Menu Icon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95503EB4-6FEF-4C14-AFD9-0BA48AA2EE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0292" t="16945" r="10124" b="17222"/>
          <a:stretch/>
        </p:blipFill>
        <p:spPr>
          <a:xfrm>
            <a:off x="11270962" y="6474729"/>
            <a:ext cx="2763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38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bble sheet test paper and pencil">
            <a:extLst>
              <a:ext uri="{FF2B5EF4-FFF2-40B4-BE49-F238E27FC236}">
                <a16:creationId xmlns:a16="http://schemas.microsoft.com/office/drawing/2014/main" id="{9052B8AE-933E-4986-BC44-1283E59B10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5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3564BE-3640-4F02-94E0-9620E6BB566E}"/>
              </a:ext>
            </a:extLst>
          </p:cNvPr>
          <p:cNvSpPr txBox="1"/>
          <p:nvPr/>
        </p:nvSpPr>
        <p:spPr>
          <a:xfrm>
            <a:off x="609737" y="2997619"/>
            <a:ext cx="3822189" cy="122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600" dirty="0">
                <a:solidFill>
                  <a:srgbClr val="1059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</a:p>
        </p:txBody>
      </p:sp>
      <p:pic>
        <p:nvPicPr>
          <p:cNvPr id="6" name="Graphic 5" descr="End with solid fill">
            <a:hlinkClick r:id="" action="ppaction://noaction"/>
            <a:extLst>
              <a:ext uri="{FF2B5EF4-FFF2-40B4-BE49-F238E27FC236}">
                <a16:creationId xmlns:a16="http://schemas.microsoft.com/office/drawing/2014/main" id="{6D4AEF8D-DE24-4058-A3CF-E7F8B52B72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417" t="19722" r="10417" b="19861"/>
          <a:stretch/>
        </p:blipFill>
        <p:spPr>
          <a:xfrm>
            <a:off x="11714478" y="6460893"/>
            <a:ext cx="299545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phic 6" descr="Hamburger Menu Icon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F2C3EE57-7700-473F-ACFC-72F0A581E6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0292" t="16945" r="10124" b="17222"/>
          <a:stretch/>
        </p:blipFill>
        <p:spPr>
          <a:xfrm>
            <a:off x="11270962" y="6474729"/>
            <a:ext cx="2763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79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3A8CF0-0F9A-4264-B8D8-062A55E4B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6FA826D-1E44-40FE-AC8E-4E0FCFC18A4A}"/>
              </a:ext>
            </a:extLst>
          </p:cNvPr>
          <p:cNvSpPr/>
          <p:nvPr/>
        </p:nvSpPr>
        <p:spPr>
          <a:xfrm>
            <a:off x="104171" y="57874"/>
            <a:ext cx="2685327" cy="509286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Student Interface</a:t>
            </a:r>
          </a:p>
        </p:txBody>
      </p:sp>
      <p:pic>
        <p:nvPicPr>
          <p:cNvPr id="4" name="Graphic 3" descr="End with solid fill">
            <a:hlinkClick r:id="" action="ppaction://noaction"/>
            <a:extLst>
              <a:ext uri="{FF2B5EF4-FFF2-40B4-BE49-F238E27FC236}">
                <a16:creationId xmlns:a16="http://schemas.microsoft.com/office/drawing/2014/main" id="{62BECB36-1E43-45B8-AF10-E7D211C41F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417" t="19722" r="10417" b="19861"/>
          <a:stretch/>
        </p:blipFill>
        <p:spPr>
          <a:xfrm>
            <a:off x="11714478" y="6460893"/>
            <a:ext cx="299545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phic 4" descr="Hamburger Menu Icon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C1715140-BE58-4872-88AA-2573C85FCE4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0292" t="16945" r="10124" b="17222"/>
          <a:stretch/>
        </p:blipFill>
        <p:spPr>
          <a:xfrm>
            <a:off x="11270962" y="6474729"/>
            <a:ext cx="2763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31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3A8CF0-0F9A-4264-B8D8-062A55E4B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7B6B8D0-1C9B-4662-8CDE-D00D37E32C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366849 h 6858000"/>
              <a:gd name="connsiteX3" fmla="*/ 12184208 w 12192000"/>
              <a:gd name="connsiteY3" fmla="*/ 1328255 h 6858000"/>
              <a:gd name="connsiteX4" fmla="*/ 12092836 w 12192000"/>
              <a:gd name="connsiteY4" fmla="*/ 1267689 h 6858000"/>
              <a:gd name="connsiteX5" fmla="*/ 3351652 w 12192000"/>
              <a:gd name="connsiteY5" fmla="*/ 1267689 h 6858000"/>
              <a:gd name="connsiteX6" fmla="*/ 3252487 w 12192000"/>
              <a:gd name="connsiteY6" fmla="*/ 1366854 h 6858000"/>
              <a:gd name="connsiteX7" fmla="*/ 3252487 w 12192000"/>
              <a:gd name="connsiteY7" fmla="*/ 6174313 h 6858000"/>
              <a:gd name="connsiteX8" fmla="*/ 3351652 w 12192000"/>
              <a:gd name="connsiteY8" fmla="*/ 6273478 h 6858000"/>
              <a:gd name="connsiteX9" fmla="*/ 12092836 w 12192000"/>
              <a:gd name="connsiteY9" fmla="*/ 6273478 h 6858000"/>
              <a:gd name="connsiteX10" fmla="*/ 12184208 w 12192000"/>
              <a:gd name="connsiteY10" fmla="*/ 6212913 h 6858000"/>
              <a:gd name="connsiteX11" fmla="*/ 12192000 w 12192000"/>
              <a:gd name="connsiteY11" fmla="*/ 6174319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366849"/>
                </a:lnTo>
                <a:lnTo>
                  <a:pt x="12184208" y="1328255"/>
                </a:lnTo>
                <a:cubicBezTo>
                  <a:pt x="12169154" y="1292663"/>
                  <a:pt x="12133911" y="1267689"/>
                  <a:pt x="12092836" y="1267689"/>
                </a:cubicBezTo>
                <a:lnTo>
                  <a:pt x="3351652" y="1267689"/>
                </a:lnTo>
                <a:cubicBezTo>
                  <a:pt x="3296885" y="1267689"/>
                  <a:pt x="3252487" y="1312087"/>
                  <a:pt x="3252487" y="1366854"/>
                </a:cubicBezTo>
                <a:lnTo>
                  <a:pt x="3252487" y="6174313"/>
                </a:lnTo>
                <a:cubicBezTo>
                  <a:pt x="3252487" y="6229080"/>
                  <a:pt x="3296885" y="6273478"/>
                  <a:pt x="3351652" y="6273478"/>
                </a:cubicBezTo>
                <a:lnTo>
                  <a:pt x="12092836" y="6273478"/>
                </a:lnTo>
                <a:cubicBezTo>
                  <a:pt x="12133911" y="6273478"/>
                  <a:pt x="12169154" y="6248504"/>
                  <a:pt x="12184208" y="6212913"/>
                </a:cubicBezTo>
                <a:lnTo>
                  <a:pt x="12192000" y="617431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FE80EF-7A86-4592-8B36-64DF6A762FDB}"/>
              </a:ext>
            </a:extLst>
          </p:cNvPr>
          <p:cNvSpPr txBox="1"/>
          <p:nvPr/>
        </p:nvSpPr>
        <p:spPr>
          <a:xfrm>
            <a:off x="410131" y="2120735"/>
            <a:ext cx="2622436" cy="4005322"/>
          </a:xfrm>
          <a:prstGeom prst="roundRect">
            <a:avLst>
              <a:gd name="adj" fmla="val 7840"/>
            </a:avLst>
          </a:prstGeom>
          <a:solidFill>
            <a:schemeClr val="tx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Quiz questions are placed within the presentation file to be uploaded by the teacher  and responses from students are collected through polling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24043B-AF92-4E94-BA20-1D0C6A8E0212}"/>
              </a:ext>
            </a:extLst>
          </p:cNvPr>
          <p:cNvSpPr/>
          <p:nvPr/>
        </p:nvSpPr>
        <p:spPr>
          <a:xfrm>
            <a:off x="104171" y="57874"/>
            <a:ext cx="2685327" cy="509286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Student Interface</a:t>
            </a:r>
          </a:p>
        </p:txBody>
      </p:sp>
      <p:pic>
        <p:nvPicPr>
          <p:cNvPr id="6" name="Graphic 5" descr="End with solid fill">
            <a:hlinkClick r:id="" action="ppaction://noaction"/>
            <a:extLst>
              <a:ext uri="{FF2B5EF4-FFF2-40B4-BE49-F238E27FC236}">
                <a16:creationId xmlns:a16="http://schemas.microsoft.com/office/drawing/2014/main" id="{D8D60E6C-0901-4814-BD82-AFF443348E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417" t="19722" r="10417" b="19861"/>
          <a:stretch/>
        </p:blipFill>
        <p:spPr>
          <a:xfrm>
            <a:off x="11714478" y="6460893"/>
            <a:ext cx="299545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phic 9" descr="Hamburger Menu Icon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4CC0B6B2-1E24-48DA-858F-FFE3CC9FF3A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0292" t="16945" r="10124" b="17222"/>
          <a:stretch/>
        </p:blipFill>
        <p:spPr>
          <a:xfrm>
            <a:off x="11270962" y="6474729"/>
            <a:ext cx="2763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45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7A75C5-2BEE-455E-B4E1-46C9DEA77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629C05F-825F-4697-A8E5-330AAFC573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515198 w 12192000"/>
              <a:gd name="connsiteY0" fmla="*/ 554532 h 6858000"/>
              <a:gd name="connsiteX1" fmla="*/ 1433945 w 12192000"/>
              <a:gd name="connsiteY1" fmla="*/ 635785 h 6858000"/>
              <a:gd name="connsiteX2" fmla="*/ 1433945 w 12192000"/>
              <a:gd name="connsiteY2" fmla="*/ 4548620 h 6858000"/>
              <a:gd name="connsiteX3" fmla="*/ 1515198 w 12192000"/>
              <a:gd name="connsiteY3" fmla="*/ 4629873 h 6858000"/>
              <a:gd name="connsiteX4" fmla="*/ 3784692 w 12192000"/>
              <a:gd name="connsiteY4" fmla="*/ 4629873 h 6858000"/>
              <a:gd name="connsiteX5" fmla="*/ 3865945 w 12192000"/>
              <a:gd name="connsiteY5" fmla="*/ 4548620 h 6858000"/>
              <a:gd name="connsiteX6" fmla="*/ 3865945 w 12192000"/>
              <a:gd name="connsiteY6" fmla="*/ 635785 h 6858000"/>
              <a:gd name="connsiteX7" fmla="*/ 3784692 w 12192000"/>
              <a:gd name="connsiteY7" fmla="*/ 554532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515198" y="554532"/>
                </a:moveTo>
                <a:cubicBezTo>
                  <a:pt x="1470323" y="554532"/>
                  <a:pt x="1433945" y="590910"/>
                  <a:pt x="1433945" y="635785"/>
                </a:cubicBezTo>
                <a:lnTo>
                  <a:pt x="1433945" y="4548620"/>
                </a:lnTo>
                <a:cubicBezTo>
                  <a:pt x="1433945" y="4593495"/>
                  <a:pt x="1470323" y="4629873"/>
                  <a:pt x="1515198" y="4629873"/>
                </a:cubicBezTo>
                <a:lnTo>
                  <a:pt x="3784692" y="4629873"/>
                </a:lnTo>
                <a:cubicBezTo>
                  <a:pt x="3829567" y="4629873"/>
                  <a:pt x="3865945" y="4593495"/>
                  <a:pt x="3865945" y="4548620"/>
                </a:cubicBezTo>
                <a:lnTo>
                  <a:pt x="3865945" y="635785"/>
                </a:lnTo>
                <a:cubicBezTo>
                  <a:pt x="3865945" y="590910"/>
                  <a:pt x="3829567" y="554532"/>
                  <a:pt x="3784692" y="5545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3F6BD20-1A1A-4827-B071-1BA8B399540C}"/>
              </a:ext>
            </a:extLst>
          </p:cNvPr>
          <p:cNvSpPr/>
          <p:nvPr/>
        </p:nvSpPr>
        <p:spPr>
          <a:xfrm>
            <a:off x="104171" y="57874"/>
            <a:ext cx="2685327" cy="509286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Teacher Interface</a:t>
            </a:r>
          </a:p>
        </p:txBody>
      </p:sp>
      <p:pic>
        <p:nvPicPr>
          <p:cNvPr id="5" name="Graphic 4" descr="End with solid fill">
            <a:hlinkClick r:id="" action="ppaction://noaction"/>
            <a:extLst>
              <a:ext uri="{FF2B5EF4-FFF2-40B4-BE49-F238E27FC236}">
                <a16:creationId xmlns:a16="http://schemas.microsoft.com/office/drawing/2014/main" id="{267D39AA-E6F9-4503-B9CA-0684DDA320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417" t="19722" r="10417" b="19861"/>
          <a:stretch/>
        </p:blipFill>
        <p:spPr>
          <a:xfrm>
            <a:off x="11714478" y="6460893"/>
            <a:ext cx="299545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phic 7" descr="Hamburger Menu Icon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970B18A6-D682-4D3C-A7F4-193386188E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0292" t="16945" r="10124" b="17222"/>
          <a:stretch/>
        </p:blipFill>
        <p:spPr>
          <a:xfrm>
            <a:off x="11270962" y="6474729"/>
            <a:ext cx="276346" cy="22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6834" y="625033"/>
            <a:ext cx="2383127" cy="397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58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6E8D32-AE64-4C37-A015-B8316B113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82A6517-988E-4A4A-A589-08A615DE3F5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432908 h 6858000"/>
              <a:gd name="connsiteX3" fmla="*/ 12019679 w 12192000"/>
              <a:gd name="connsiteY3" fmla="*/ 1260587 h 6858000"/>
              <a:gd name="connsiteX4" fmla="*/ 3424807 w 12192000"/>
              <a:gd name="connsiteY4" fmla="*/ 1260587 h 6858000"/>
              <a:gd name="connsiteX5" fmla="*/ 3252486 w 12192000"/>
              <a:gd name="connsiteY5" fmla="*/ 1432908 h 6858000"/>
              <a:gd name="connsiteX6" fmla="*/ 3252486 w 12192000"/>
              <a:gd name="connsiteY6" fmla="*/ 6529421 h 6858000"/>
              <a:gd name="connsiteX7" fmla="*/ 3424807 w 12192000"/>
              <a:gd name="connsiteY7" fmla="*/ 6701742 h 6858000"/>
              <a:gd name="connsiteX8" fmla="*/ 12019679 w 12192000"/>
              <a:gd name="connsiteY8" fmla="*/ 6701742 h 6858000"/>
              <a:gd name="connsiteX9" fmla="*/ 12192000 w 12192000"/>
              <a:gd name="connsiteY9" fmla="*/ 6529421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432908"/>
                </a:lnTo>
                <a:cubicBezTo>
                  <a:pt x="12192000" y="1337738"/>
                  <a:pt x="12114849" y="1260587"/>
                  <a:pt x="12019679" y="1260587"/>
                </a:cubicBezTo>
                <a:lnTo>
                  <a:pt x="3424807" y="1260587"/>
                </a:lnTo>
                <a:cubicBezTo>
                  <a:pt x="3329637" y="1260587"/>
                  <a:pt x="3252486" y="1337738"/>
                  <a:pt x="3252486" y="1432908"/>
                </a:cubicBezTo>
                <a:lnTo>
                  <a:pt x="3252486" y="6529421"/>
                </a:lnTo>
                <a:cubicBezTo>
                  <a:pt x="3252486" y="6624591"/>
                  <a:pt x="3329637" y="6701742"/>
                  <a:pt x="3424807" y="6701742"/>
                </a:cubicBezTo>
                <a:lnTo>
                  <a:pt x="12019679" y="6701742"/>
                </a:lnTo>
                <a:cubicBezTo>
                  <a:pt x="12114849" y="6701742"/>
                  <a:pt x="12192000" y="6624591"/>
                  <a:pt x="12192000" y="6529421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E4190A5-A628-4388-9A8C-9FA14941EAEF}"/>
              </a:ext>
            </a:extLst>
          </p:cNvPr>
          <p:cNvSpPr/>
          <p:nvPr/>
        </p:nvSpPr>
        <p:spPr>
          <a:xfrm>
            <a:off x="10197296" y="5706319"/>
            <a:ext cx="1828801" cy="97227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E02EB5-71FF-4828-BCAC-681658DD5DBC}"/>
              </a:ext>
            </a:extLst>
          </p:cNvPr>
          <p:cNvSpPr txBox="1"/>
          <p:nvPr/>
        </p:nvSpPr>
        <p:spPr>
          <a:xfrm>
            <a:off x="9965108" y="5065246"/>
            <a:ext cx="2226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Polling Options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0A28D3C-C872-4389-9422-F08C8B20B344}"/>
              </a:ext>
            </a:extLst>
          </p:cNvPr>
          <p:cNvSpPr/>
          <p:nvPr/>
        </p:nvSpPr>
        <p:spPr>
          <a:xfrm>
            <a:off x="57871" y="69449"/>
            <a:ext cx="2685327" cy="509286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Student Interface</a:t>
            </a:r>
          </a:p>
        </p:txBody>
      </p:sp>
      <p:pic>
        <p:nvPicPr>
          <p:cNvPr id="10" name="Graphic 9" descr="End with solid fill">
            <a:hlinkClick r:id="" action="ppaction://noaction"/>
            <a:extLst>
              <a:ext uri="{FF2B5EF4-FFF2-40B4-BE49-F238E27FC236}">
                <a16:creationId xmlns:a16="http://schemas.microsoft.com/office/drawing/2014/main" id="{F847E9E1-C00B-4C2E-8C4D-567DB7CB50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417" t="19722" r="10417" b="19861"/>
          <a:stretch/>
        </p:blipFill>
        <p:spPr>
          <a:xfrm>
            <a:off x="11714478" y="6460893"/>
            <a:ext cx="299545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phic 10" descr="Hamburger Menu Icon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807B7AD0-93B2-4DA9-BC2E-8565CF5CC8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0292" t="16945" r="10124" b="17222"/>
          <a:stretch/>
        </p:blipFill>
        <p:spPr>
          <a:xfrm>
            <a:off x="11270962" y="6474729"/>
            <a:ext cx="2763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81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7626-A23D-4352-9C95-1898ADB9C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5B14CE5-0FCD-4CCF-99F0-8E3DB860AD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3752820 w 12192000"/>
              <a:gd name="connsiteY3" fmla="*/ 6858000 h 6858000"/>
              <a:gd name="connsiteX4" fmla="*/ 3865944 w 12192000"/>
              <a:gd name="connsiteY4" fmla="*/ 6744876 h 6858000"/>
              <a:gd name="connsiteX5" fmla="*/ 3865944 w 12192000"/>
              <a:gd name="connsiteY5" fmla="*/ 690806 h 6858000"/>
              <a:gd name="connsiteX6" fmla="*/ 3752820 w 12192000"/>
              <a:gd name="connsiteY6" fmla="*/ 577682 h 6858000"/>
              <a:gd name="connsiteX7" fmla="*/ 1548385 w 12192000"/>
              <a:gd name="connsiteY7" fmla="*/ 577682 h 6858000"/>
              <a:gd name="connsiteX8" fmla="*/ 1435261 w 12192000"/>
              <a:gd name="connsiteY8" fmla="*/ 690806 h 6858000"/>
              <a:gd name="connsiteX9" fmla="*/ 1435261 w 12192000"/>
              <a:gd name="connsiteY9" fmla="*/ 6744876 h 6858000"/>
              <a:gd name="connsiteX10" fmla="*/ 1548385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3752820" y="6858000"/>
                </a:lnTo>
                <a:cubicBezTo>
                  <a:pt x="3815297" y="6858000"/>
                  <a:pt x="3865944" y="6807353"/>
                  <a:pt x="3865944" y="6744876"/>
                </a:cubicBezTo>
                <a:lnTo>
                  <a:pt x="3865944" y="690806"/>
                </a:lnTo>
                <a:cubicBezTo>
                  <a:pt x="3865944" y="628329"/>
                  <a:pt x="3815297" y="577682"/>
                  <a:pt x="3752820" y="577682"/>
                </a:cubicBezTo>
                <a:lnTo>
                  <a:pt x="1548385" y="577682"/>
                </a:lnTo>
                <a:cubicBezTo>
                  <a:pt x="1485908" y="577682"/>
                  <a:pt x="1435261" y="628329"/>
                  <a:pt x="1435261" y="690806"/>
                </a:cubicBezTo>
                <a:lnTo>
                  <a:pt x="1435261" y="6744876"/>
                </a:lnTo>
                <a:cubicBezTo>
                  <a:pt x="1435261" y="6807353"/>
                  <a:pt x="1485908" y="6858000"/>
                  <a:pt x="1548385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B19FC53-6AB9-4137-A862-8CC48D3B8B53}"/>
              </a:ext>
            </a:extLst>
          </p:cNvPr>
          <p:cNvSpPr/>
          <p:nvPr/>
        </p:nvSpPr>
        <p:spPr>
          <a:xfrm>
            <a:off x="104171" y="57874"/>
            <a:ext cx="2685327" cy="509286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Teacher Interface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6B20F9-C951-4A10-8411-8EE8B086A7E2}"/>
              </a:ext>
            </a:extLst>
          </p:cNvPr>
          <p:cNvSpPr txBox="1"/>
          <p:nvPr/>
        </p:nvSpPr>
        <p:spPr>
          <a:xfrm>
            <a:off x="4090879" y="949123"/>
            <a:ext cx="3073849" cy="863144"/>
          </a:xfrm>
          <a:prstGeom prst="roundRect">
            <a:avLst>
              <a:gd name="adj" fmla="val 7840"/>
            </a:avLst>
          </a:prstGeom>
          <a:solidFill>
            <a:schemeClr val="tx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Realtime Analytics of the Student Response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9A4515-B56D-45CB-AD58-40B85175E64F}"/>
              </a:ext>
            </a:extLst>
          </p:cNvPr>
          <p:cNvSpPr/>
          <p:nvPr/>
        </p:nvSpPr>
        <p:spPr>
          <a:xfrm>
            <a:off x="1539432" y="1574157"/>
            <a:ext cx="2257063" cy="1250066"/>
          </a:xfrm>
          <a:prstGeom prst="roundRect">
            <a:avLst>
              <a:gd name="adj" fmla="val 648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F0ED6C7-D5CB-42EE-89B7-6DCA19CF4D4D}"/>
              </a:ext>
            </a:extLst>
          </p:cNvPr>
          <p:cNvSpPr/>
          <p:nvPr/>
        </p:nvSpPr>
        <p:spPr>
          <a:xfrm>
            <a:off x="1485900" y="3408744"/>
            <a:ext cx="2310596" cy="2042931"/>
          </a:xfrm>
          <a:prstGeom prst="roundRect">
            <a:avLst>
              <a:gd name="adj" fmla="val 405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E39DDC-15AB-4CA1-AF0D-2DFFF4D21C10}"/>
              </a:ext>
            </a:extLst>
          </p:cNvPr>
          <p:cNvSpPr txBox="1"/>
          <p:nvPr/>
        </p:nvSpPr>
        <p:spPr>
          <a:xfrm>
            <a:off x="4090879" y="4330281"/>
            <a:ext cx="3978701" cy="863144"/>
          </a:xfrm>
          <a:prstGeom prst="roundRect">
            <a:avLst>
              <a:gd name="adj" fmla="val 7840"/>
            </a:avLst>
          </a:prstGeom>
          <a:solidFill>
            <a:schemeClr val="tx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Facility to track individual Student Response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BCE05216-DBF3-44B7-8D45-0DA0BB8CF87C}"/>
              </a:ext>
            </a:extLst>
          </p:cNvPr>
          <p:cNvSpPr/>
          <p:nvPr/>
        </p:nvSpPr>
        <p:spPr>
          <a:xfrm>
            <a:off x="3261360" y="3992879"/>
            <a:ext cx="411480" cy="1290963"/>
          </a:xfrm>
          <a:prstGeom prst="rightBrace">
            <a:avLst>
              <a:gd name="adj1" fmla="val 37963"/>
              <a:gd name="adj2" fmla="val 5059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042C28EA-77F6-4093-B06A-B9852F10BB22}"/>
              </a:ext>
            </a:extLst>
          </p:cNvPr>
          <p:cNvSpPr/>
          <p:nvPr/>
        </p:nvSpPr>
        <p:spPr>
          <a:xfrm>
            <a:off x="3261360" y="3596640"/>
            <a:ext cx="411480" cy="280877"/>
          </a:xfrm>
          <a:prstGeom prst="rightBrace">
            <a:avLst>
              <a:gd name="adj1" fmla="val 13853"/>
              <a:gd name="adj2" fmla="val 5059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3DA0FF-B55F-4240-A8D1-65A93B8DDFD9}"/>
              </a:ext>
            </a:extLst>
          </p:cNvPr>
          <p:cNvSpPr txBox="1"/>
          <p:nvPr/>
        </p:nvSpPr>
        <p:spPr>
          <a:xfrm>
            <a:off x="4090879" y="3240621"/>
            <a:ext cx="3978701" cy="863144"/>
          </a:xfrm>
          <a:prstGeom prst="roundRect">
            <a:avLst>
              <a:gd name="adj" fmla="val 7840"/>
            </a:avLst>
          </a:prstGeom>
          <a:solidFill>
            <a:schemeClr val="tx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 who has not responded yet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B445A-20D6-4365-8752-14ADFCFE7E1D}"/>
              </a:ext>
            </a:extLst>
          </p:cNvPr>
          <p:cNvSpPr txBox="1"/>
          <p:nvPr/>
        </p:nvSpPr>
        <p:spPr>
          <a:xfrm>
            <a:off x="4090879" y="2038783"/>
            <a:ext cx="3073849" cy="863144"/>
          </a:xfrm>
          <a:prstGeom prst="roundRect">
            <a:avLst>
              <a:gd name="adj" fmla="val 7840"/>
            </a:avLst>
          </a:prstGeom>
          <a:solidFill>
            <a:schemeClr val="tx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Poll results can be published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49A751C-7B75-4EC7-B372-F7A4286FF1D3}"/>
              </a:ext>
            </a:extLst>
          </p:cNvPr>
          <p:cNvCxnSpPr>
            <a:cxnSpLocks/>
          </p:cNvCxnSpPr>
          <p:nvPr/>
        </p:nvCxnSpPr>
        <p:spPr>
          <a:xfrm flipH="1">
            <a:off x="3796496" y="2901927"/>
            <a:ext cx="294383" cy="2368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66F5361-6D80-445E-8872-AFDD1D8A173D}"/>
              </a:ext>
            </a:extLst>
          </p:cNvPr>
          <p:cNvCxnSpPr>
            <a:cxnSpLocks/>
          </p:cNvCxnSpPr>
          <p:nvPr/>
        </p:nvCxnSpPr>
        <p:spPr>
          <a:xfrm flipH="1">
            <a:off x="3796495" y="1235463"/>
            <a:ext cx="294385" cy="3386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 descr="End with solid fill">
            <a:hlinkClick r:id="" action="ppaction://noaction"/>
            <a:extLst>
              <a:ext uri="{FF2B5EF4-FFF2-40B4-BE49-F238E27FC236}">
                <a16:creationId xmlns:a16="http://schemas.microsoft.com/office/drawing/2014/main" id="{261D07E7-6660-4E7D-B9D6-7943C6293F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417" t="19722" r="10417" b="19861"/>
          <a:stretch/>
        </p:blipFill>
        <p:spPr>
          <a:xfrm>
            <a:off x="11714478" y="6460893"/>
            <a:ext cx="299545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Graphic 17" descr="Hamburger Menu Icon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F09D4002-EC17-4DF3-BE4A-AFA4B64AB7F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0292" t="16945" r="10124" b="17222"/>
          <a:stretch/>
        </p:blipFill>
        <p:spPr>
          <a:xfrm>
            <a:off x="11270962" y="6474729"/>
            <a:ext cx="2763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2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F6A59F-5C85-2194-246A-D13B23DDC160}"/>
              </a:ext>
            </a:extLst>
          </p:cNvPr>
          <p:cNvSpPr txBox="1"/>
          <p:nvPr/>
        </p:nvSpPr>
        <p:spPr>
          <a:xfrm>
            <a:off x="1705897" y="2099412"/>
            <a:ext cx="6833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Direct Link for LPU Distance Education Website http://www.lpude.in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277624B-4B46-7A64-6580-4978155D25CD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99B0FE8-30A7-84DC-6EAC-758885CCD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8991FCB-19C8-4974-BF13-3F412F864426}"/>
                </a:ext>
              </a:extLst>
            </p:cNvPr>
            <p:cNvCxnSpPr/>
            <p:nvPr/>
          </p:nvCxnSpPr>
          <p:spPr>
            <a:xfrm flipH="1" flipV="1">
              <a:off x="1927274" y="309489"/>
              <a:ext cx="1800664" cy="167405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656632A-D41B-9F6E-D69D-77C0E1C193D8}"/>
                </a:ext>
              </a:extLst>
            </p:cNvPr>
            <p:cNvSpPr/>
            <p:nvPr/>
          </p:nvSpPr>
          <p:spPr>
            <a:xfrm>
              <a:off x="7954555" y="1393254"/>
              <a:ext cx="1019017" cy="604911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ACCCAC7-6335-C254-8C86-FCF95CFB69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51075" y="2099412"/>
              <a:ext cx="2156063" cy="141584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0711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3B018C-B9CC-4B8F-8CA1-357CA1874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53564ED-C49B-486E-8A21-6CDC73BC5C9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9218030 w 12192000"/>
              <a:gd name="connsiteY0" fmla="*/ 4935682 h 6858000"/>
              <a:gd name="connsiteX1" fmla="*/ 9133609 w 12192000"/>
              <a:gd name="connsiteY1" fmla="*/ 5020103 h 6858000"/>
              <a:gd name="connsiteX2" fmla="*/ 9133609 w 12192000"/>
              <a:gd name="connsiteY2" fmla="*/ 6160515 h 6858000"/>
              <a:gd name="connsiteX3" fmla="*/ 9218030 w 12192000"/>
              <a:gd name="connsiteY3" fmla="*/ 6244936 h 6858000"/>
              <a:gd name="connsiteX4" fmla="*/ 12107578 w 12192000"/>
              <a:gd name="connsiteY4" fmla="*/ 6244936 h 6858000"/>
              <a:gd name="connsiteX5" fmla="*/ 12191999 w 12192000"/>
              <a:gd name="connsiteY5" fmla="*/ 6160515 h 6858000"/>
              <a:gd name="connsiteX6" fmla="*/ 12191999 w 12192000"/>
              <a:gd name="connsiteY6" fmla="*/ 5020103 h 6858000"/>
              <a:gd name="connsiteX7" fmla="*/ 12107578 w 12192000"/>
              <a:gd name="connsiteY7" fmla="*/ 4935682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9218030" y="4935682"/>
                </a:moveTo>
                <a:cubicBezTo>
                  <a:pt x="9171406" y="4935682"/>
                  <a:pt x="9133609" y="4973479"/>
                  <a:pt x="9133609" y="5020103"/>
                </a:cubicBezTo>
                <a:lnTo>
                  <a:pt x="9133609" y="6160515"/>
                </a:lnTo>
                <a:cubicBezTo>
                  <a:pt x="9133609" y="6207139"/>
                  <a:pt x="9171406" y="6244936"/>
                  <a:pt x="9218030" y="6244936"/>
                </a:cubicBezTo>
                <a:lnTo>
                  <a:pt x="12107578" y="6244936"/>
                </a:lnTo>
                <a:cubicBezTo>
                  <a:pt x="12154202" y="6244936"/>
                  <a:pt x="12191999" y="6207139"/>
                  <a:pt x="12191999" y="6160515"/>
                </a:cubicBezTo>
                <a:lnTo>
                  <a:pt x="12191999" y="5020103"/>
                </a:lnTo>
                <a:cubicBezTo>
                  <a:pt x="12191999" y="4973479"/>
                  <a:pt x="12154202" y="4935682"/>
                  <a:pt x="12107578" y="493568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1E312C-125F-4951-86CB-CAA19EE952D6}"/>
              </a:ext>
            </a:extLst>
          </p:cNvPr>
          <p:cNvSpPr txBox="1"/>
          <p:nvPr/>
        </p:nvSpPr>
        <p:spPr>
          <a:xfrm>
            <a:off x="9487126" y="4202800"/>
            <a:ext cx="2358510" cy="461665"/>
          </a:xfrm>
          <a:prstGeom prst="roundRect">
            <a:avLst>
              <a:gd name="adj" fmla="val 13504"/>
            </a:avLst>
          </a:prstGeom>
          <a:solidFill>
            <a:schemeClr val="tx1">
              <a:alpha val="7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Polling Options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3605ED9-514D-4BD2-AAEF-3C343996CCAA}"/>
              </a:ext>
            </a:extLst>
          </p:cNvPr>
          <p:cNvSpPr/>
          <p:nvPr/>
        </p:nvSpPr>
        <p:spPr>
          <a:xfrm>
            <a:off x="57871" y="69449"/>
            <a:ext cx="2685327" cy="509286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Student Interface</a:t>
            </a:r>
          </a:p>
        </p:txBody>
      </p:sp>
      <p:pic>
        <p:nvPicPr>
          <p:cNvPr id="8" name="Graphic 7" descr="End with solid fill">
            <a:hlinkClick r:id="" action="ppaction://noaction"/>
            <a:extLst>
              <a:ext uri="{FF2B5EF4-FFF2-40B4-BE49-F238E27FC236}">
                <a16:creationId xmlns:a16="http://schemas.microsoft.com/office/drawing/2014/main" id="{77EFC87F-5165-4EE7-B640-0708641CDD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417" t="19722" r="10417" b="19861"/>
          <a:stretch/>
        </p:blipFill>
        <p:spPr>
          <a:xfrm>
            <a:off x="11714478" y="6460893"/>
            <a:ext cx="299545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phic 9" descr="Hamburger Menu Icon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5292651B-CB57-4EBA-B407-BD0018C353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0292" t="16945" r="10124" b="17222"/>
          <a:stretch/>
        </p:blipFill>
        <p:spPr>
          <a:xfrm>
            <a:off x="11270962" y="6474729"/>
            <a:ext cx="2763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42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6B7BFBD-C488-4B5B-ABE5-8256F3FFB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76"/>
            <a:ext cx="12191998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2BA7674F-A261-445A-AE3A-A0AA30620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71285" y="62665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53A58C-A067-4B87-B48C-CB90C1FA0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632" y="1010265"/>
            <a:ext cx="11115368" cy="5847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3279C5-06C8-4AE1-BDD0-EE05B331BA0A}"/>
              </a:ext>
            </a:extLst>
          </p:cNvPr>
          <p:cNvSpPr txBox="1"/>
          <p:nvPr/>
        </p:nvSpPr>
        <p:spPr>
          <a:xfrm>
            <a:off x="1720099" y="1653731"/>
            <a:ext cx="8110584" cy="3935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cap="all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rPr>
              <a:t>Breakout Room</a:t>
            </a:r>
          </a:p>
        </p:txBody>
      </p:sp>
      <p:pic>
        <p:nvPicPr>
          <p:cNvPr id="6" name="Graphic 5" descr="End with solid fill">
            <a:hlinkClick r:id="" action="ppaction://noaction"/>
            <a:extLst>
              <a:ext uri="{FF2B5EF4-FFF2-40B4-BE49-F238E27FC236}">
                <a16:creationId xmlns:a16="http://schemas.microsoft.com/office/drawing/2014/main" id="{2A1B2B48-F564-4431-A038-0E8F5DA63F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17" t="19722" r="10417" b="19861"/>
          <a:stretch/>
        </p:blipFill>
        <p:spPr>
          <a:xfrm>
            <a:off x="11714478" y="6460893"/>
            <a:ext cx="299545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phic 7" descr="Hamburger Menu Icon with solid fill">
            <a:hlinkClick r:id="" action="ppaction://noaction"/>
            <a:extLst>
              <a:ext uri="{FF2B5EF4-FFF2-40B4-BE49-F238E27FC236}">
                <a16:creationId xmlns:a16="http://schemas.microsoft.com/office/drawing/2014/main" id="{9DD4E5A6-62E7-463C-8551-777D59C091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0292" t="16945" r="10124" b="17222"/>
          <a:stretch/>
        </p:blipFill>
        <p:spPr>
          <a:xfrm>
            <a:off x="11270962" y="6474729"/>
            <a:ext cx="276346" cy="228600"/>
          </a:xfrm>
          <a:prstGeom prst="rect">
            <a:avLst/>
          </a:prstGeom>
        </p:spPr>
      </p:pic>
      <p:pic>
        <p:nvPicPr>
          <p:cNvPr id="4" name="Google Shape;71;p1">
            <a:extLst>
              <a:ext uri="{FF2B5EF4-FFF2-40B4-BE49-F238E27FC236}">
                <a16:creationId xmlns:a16="http://schemas.microsoft.com/office/drawing/2014/main" id="{B429FD71-7246-8B06-EB11-0265A007F39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12478" y="0"/>
            <a:ext cx="3779520" cy="1010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5500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06C23B-6C3A-4E6C-86ED-7B6537C9D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 descr="End with solid fill">
            <a:hlinkClick r:id="" action="ppaction://noaction"/>
            <a:extLst>
              <a:ext uri="{FF2B5EF4-FFF2-40B4-BE49-F238E27FC236}">
                <a16:creationId xmlns:a16="http://schemas.microsoft.com/office/drawing/2014/main" id="{141FFA39-89AC-4810-A323-4F610CDA50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417" t="19722" r="10417" b="19861"/>
          <a:stretch/>
        </p:blipFill>
        <p:spPr>
          <a:xfrm>
            <a:off x="11714478" y="6460893"/>
            <a:ext cx="299545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phic 4" descr="Hamburger Menu Icon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714D9381-DEDA-4A27-BB47-5A3AE8D44A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0292" t="16945" r="10124" b="17222"/>
          <a:stretch/>
        </p:blipFill>
        <p:spPr>
          <a:xfrm>
            <a:off x="11270962" y="6474729"/>
            <a:ext cx="2763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02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06C23B-6C3A-4E6C-86ED-7B6537C9D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B44C87C-C93A-4EF8-B46F-FAD426757E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1847595 h 6858000"/>
              <a:gd name="connsiteX5" fmla="*/ 19305 w 12192000"/>
              <a:gd name="connsiteY5" fmla="*/ 1866900 h 6858000"/>
              <a:gd name="connsiteX6" fmla="*/ 1821180 w 12192000"/>
              <a:gd name="connsiteY6" fmla="*/ 1866900 h 6858000"/>
              <a:gd name="connsiteX7" fmla="*/ 1821180 w 12192000"/>
              <a:gd name="connsiteY7" fmla="*/ 3382413 h 6858000"/>
              <a:gd name="connsiteX8" fmla="*/ 1867768 w 12192000"/>
              <a:gd name="connsiteY8" fmla="*/ 3429001 h 6858000"/>
              <a:gd name="connsiteX9" fmla="*/ 3119522 w 12192000"/>
              <a:gd name="connsiteY9" fmla="*/ 3429001 h 6858000"/>
              <a:gd name="connsiteX10" fmla="*/ 3166110 w 12192000"/>
              <a:gd name="connsiteY10" fmla="*/ 3382413 h 6858000"/>
              <a:gd name="connsiteX11" fmla="*/ 3166110 w 12192000"/>
              <a:gd name="connsiteY11" fmla="*/ 1623927 h 6858000"/>
              <a:gd name="connsiteX12" fmla="*/ 3119522 w 12192000"/>
              <a:gd name="connsiteY12" fmla="*/ 1577339 h 6858000"/>
              <a:gd name="connsiteX13" fmla="*/ 2121915 w 12192000"/>
              <a:gd name="connsiteY13" fmla="*/ 1577339 h 6858000"/>
              <a:gd name="connsiteX14" fmla="*/ 1867768 w 12192000"/>
              <a:gd name="connsiteY14" fmla="*/ 1577339 h 6858000"/>
              <a:gd name="connsiteX15" fmla="*/ 19305 w 12192000"/>
              <a:gd name="connsiteY15" fmla="*/ 1577339 h 6858000"/>
              <a:gd name="connsiteX16" fmla="*/ 0 w 12192000"/>
              <a:gd name="connsiteY16" fmla="*/ 15966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1847595"/>
                </a:lnTo>
                <a:cubicBezTo>
                  <a:pt x="0" y="1858257"/>
                  <a:pt x="8643" y="1866900"/>
                  <a:pt x="19305" y="1866900"/>
                </a:cubicBezTo>
                <a:lnTo>
                  <a:pt x="1821180" y="1866900"/>
                </a:lnTo>
                <a:lnTo>
                  <a:pt x="1821180" y="3382413"/>
                </a:lnTo>
                <a:cubicBezTo>
                  <a:pt x="1821180" y="3408143"/>
                  <a:pt x="1842038" y="3429001"/>
                  <a:pt x="1867768" y="3429001"/>
                </a:cubicBezTo>
                <a:lnTo>
                  <a:pt x="3119522" y="3429001"/>
                </a:lnTo>
                <a:cubicBezTo>
                  <a:pt x="3145252" y="3429001"/>
                  <a:pt x="3166110" y="3408143"/>
                  <a:pt x="3166110" y="3382413"/>
                </a:cubicBezTo>
                <a:lnTo>
                  <a:pt x="3166110" y="1623927"/>
                </a:lnTo>
                <a:cubicBezTo>
                  <a:pt x="3166110" y="1598197"/>
                  <a:pt x="3145252" y="1577339"/>
                  <a:pt x="3119522" y="1577339"/>
                </a:cubicBezTo>
                <a:lnTo>
                  <a:pt x="2121915" y="1577339"/>
                </a:lnTo>
                <a:lnTo>
                  <a:pt x="1867768" y="1577339"/>
                </a:lnTo>
                <a:lnTo>
                  <a:pt x="19305" y="1577339"/>
                </a:lnTo>
                <a:cubicBezTo>
                  <a:pt x="8643" y="1577339"/>
                  <a:pt x="0" y="1585982"/>
                  <a:pt x="0" y="1596644"/>
                </a:cubicBezTo>
                <a:close/>
              </a:path>
            </a:pathLst>
          </a:cu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26AD7A-5DE7-4EB3-AA06-6DF695B6B517}"/>
              </a:ext>
            </a:extLst>
          </p:cNvPr>
          <p:cNvSpPr txBox="1"/>
          <p:nvPr/>
        </p:nvSpPr>
        <p:spPr>
          <a:xfrm>
            <a:off x="1759352" y="3567897"/>
            <a:ext cx="23496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Integrated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Breakout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Room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Features for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Activity</a:t>
            </a:r>
          </a:p>
        </p:txBody>
      </p:sp>
      <p:pic>
        <p:nvPicPr>
          <p:cNvPr id="5" name="Graphic 4" descr="End with solid fill">
            <a:hlinkClick r:id="" action="ppaction://noaction"/>
            <a:extLst>
              <a:ext uri="{FF2B5EF4-FFF2-40B4-BE49-F238E27FC236}">
                <a16:creationId xmlns:a16="http://schemas.microsoft.com/office/drawing/2014/main" id="{B589B202-EBDE-4D34-955E-E7BE044A4F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417" t="19722" r="10417" b="19861"/>
          <a:stretch/>
        </p:blipFill>
        <p:spPr>
          <a:xfrm>
            <a:off x="11714478" y="6460893"/>
            <a:ext cx="299545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phic 5" descr="Hamburger Menu Icon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78B679F5-7D82-4E76-958A-258234087E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0292" t="16945" r="10124" b="17222"/>
          <a:stretch/>
        </p:blipFill>
        <p:spPr>
          <a:xfrm>
            <a:off x="11270962" y="6474729"/>
            <a:ext cx="2763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51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F1E219-8767-4E96-8C02-54AD6D6AA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 descr="End with solid fill">
            <a:hlinkClick r:id="" action="ppaction://noaction"/>
            <a:extLst>
              <a:ext uri="{FF2B5EF4-FFF2-40B4-BE49-F238E27FC236}">
                <a16:creationId xmlns:a16="http://schemas.microsoft.com/office/drawing/2014/main" id="{90B345FA-AC9E-40E1-8037-EB6EE182F9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417" t="19722" r="10417" b="19861"/>
          <a:stretch/>
        </p:blipFill>
        <p:spPr>
          <a:xfrm>
            <a:off x="11714478" y="6460893"/>
            <a:ext cx="299545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phic 4" descr="Hamburger Menu Icon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8EBB2A39-A4C7-4250-9D08-6E280B9810E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0292" t="16945" r="10124" b="17222"/>
          <a:stretch/>
        </p:blipFill>
        <p:spPr>
          <a:xfrm>
            <a:off x="11270962" y="6474729"/>
            <a:ext cx="2763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25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F1E219-8767-4E96-8C02-54AD6D6AA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D9B9174-0811-4206-A16D-022267819940}"/>
              </a:ext>
            </a:extLst>
          </p:cNvPr>
          <p:cNvSpPr/>
          <p:nvPr/>
        </p:nvSpPr>
        <p:spPr>
          <a:xfrm>
            <a:off x="-1" y="0"/>
            <a:ext cx="12191999" cy="6858000"/>
          </a:xfrm>
          <a:custGeom>
            <a:avLst/>
            <a:gdLst>
              <a:gd name="connsiteX0" fmla="*/ 3825434 w 12191999"/>
              <a:gd name="connsiteY0" fmla="*/ 636608 h 6858000"/>
              <a:gd name="connsiteX1" fmla="*/ 3680750 w 12191999"/>
              <a:gd name="connsiteY1" fmla="*/ 781292 h 6858000"/>
              <a:gd name="connsiteX2" fmla="*/ 3680750 w 12191999"/>
              <a:gd name="connsiteY2" fmla="*/ 3524491 h 6858000"/>
              <a:gd name="connsiteX3" fmla="*/ 3825434 w 12191999"/>
              <a:gd name="connsiteY3" fmla="*/ 3669175 h 6858000"/>
              <a:gd name="connsiteX4" fmla="*/ 8351135 w 12191999"/>
              <a:gd name="connsiteY4" fmla="*/ 3669175 h 6858000"/>
              <a:gd name="connsiteX5" fmla="*/ 8495819 w 12191999"/>
              <a:gd name="connsiteY5" fmla="*/ 3524491 h 6858000"/>
              <a:gd name="connsiteX6" fmla="*/ 8495819 w 12191999"/>
              <a:gd name="connsiteY6" fmla="*/ 781292 h 6858000"/>
              <a:gd name="connsiteX7" fmla="*/ 8351135 w 12191999"/>
              <a:gd name="connsiteY7" fmla="*/ 636608 h 6858000"/>
              <a:gd name="connsiteX8" fmla="*/ 0 w 12191999"/>
              <a:gd name="connsiteY8" fmla="*/ 0 h 6858000"/>
              <a:gd name="connsiteX9" fmla="*/ 12191999 w 12191999"/>
              <a:gd name="connsiteY9" fmla="*/ 0 h 6858000"/>
              <a:gd name="connsiteX10" fmla="*/ 12191999 w 12191999"/>
              <a:gd name="connsiteY10" fmla="*/ 6858000 h 6858000"/>
              <a:gd name="connsiteX11" fmla="*/ 0 w 12191999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1999" h="6858000">
                <a:moveTo>
                  <a:pt x="3825434" y="636608"/>
                </a:moveTo>
                <a:cubicBezTo>
                  <a:pt x="3745527" y="636608"/>
                  <a:pt x="3680750" y="701385"/>
                  <a:pt x="3680750" y="781292"/>
                </a:cubicBezTo>
                <a:lnTo>
                  <a:pt x="3680750" y="3524491"/>
                </a:lnTo>
                <a:cubicBezTo>
                  <a:pt x="3680750" y="3604398"/>
                  <a:pt x="3745527" y="3669175"/>
                  <a:pt x="3825434" y="3669175"/>
                </a:cubicBezTo>
                <a:lnTo>
                  <a:pt x="8351135" y="3669175"/>
                </a:lnTo>
                <a:cubicBezTo>
                  <a:pt x="8431042" y="3669175"/>
                  <a:pt x="8495819" y="3604398"/>
                  <a:pt x="8495819" y="3524491"/>
                </a:cubicBezTo>
                <a:lnTo>
                  <a:pt x="8495819" y="781292"/>
                </a:lnTo>
                <a:cubicBezTo>
                  <a:pt x="8495819" y="701385"/>
                  <a:pt x="8431042" y="636608"/>
                  <a:pt x="8351135" y="63660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phic 3" descr="End with solid fill">
            <a:hlinkClick r:id="" action="ppaction://noaction"/>
            <a:extLst>
              <a:ext uri="{FF2B5EF4-FFF2-40B4-BE49-F238E27FC236}">
                <a16:creationId xmlns:a16="http://schemas.microsoft.com/office/drawing/2014/main" id="{D46D02C0-D449-4941-99B6-44A23776F7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417" t="19722" r="10417" b="19861"/>
          <a:stretch/>
        </p:blipFill>
        <p:spPr>
          <a:xfrm>
            <a:off x="11714478" y="6460893"/>
            <a:ext cx="299545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phic 5" descr="Hamburger Menu Icon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CFD3151C-70FF-47C1-9CF1-30FB55D242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0292" t="16945" r="10124" b="17222"/>
          <a:stretch/>
        </p:blipFill>
        <p:spPr>
          <a:xfrm>
            <a:off x="11270962" y="6474729"/>
            <a:ext cx="2763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06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F1E219-8767-4E96-8C02-54AD6D6AA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D9B9174-0811-4206-A16D-022267819940}"/>
              </a:ext>
            </a:extLst>
          </p:cNvPr>
          <p:cNvSpPr/>
          <p:nvPr/>
        </p:nvSpPr>
        <p:spPr>
          <a:xfrm>
            <a:off x="-1" y="0"/>
            <a:ext cx="12191999" cy="6858000"/>
          </a:xfrm>
          <a:custGeom>
            <a:avLst/>
            <a:gdLst>
              <a:gd name="connsiteX0" fmla="*/ 3825434 w 12191999"/>
              <a:gd name="connsiteY0" fmla="*/ 636608 h 6858000"/>
              <a:gd name="connsiteX1" fmla="*/ 3680750 w 12191999"/>
              <a:gd name="connsiteY1" fmla="*/ 781292 h 6858000"/>
              <a:gd name="connsiteX2" fmla="*/ 3680750 w 12191999"/>
              <a:gd name="connsiteY2" fmla="*/ 3524491 h 6858000"/>
              <a:gd name="connsiteX3" fmla="*/ 3825434 w 12191999"/>
              <a:gd name="connsiteY3" fmla="*/ 3669175 h 6858000"/>
              <a:gd name="connsiteX4" fmla="*/ 8351135 w 12191999"/>
              <a:gd name="connsiteY4" fmla="*/ 3669175 h 6858000"/>
              <a:gd name="connsiteX5" fmla="*/ 8495819 w 12191999"/>
              <a:gd name="connsiteY5" fmla="*/ 3524491 h 6858000"/>
              <a:gd name="connsiteX6" fmla="*/ 8495819 w 12191999"/>
              <a:gd name="connsiteY6" fmla="*/ 781292 h 6858000"/>
              <a:gd name="connsiteX7" fmla="*/ 8351135 w 12191999"/>
              <a:gd name="connsiteY7" fmla="*/ 636608 h 6858000"/>
              <a:gd name="connsiteX8" fmla="*/ 0 w 12191999"/>
              <a:gd name="connsiteY8" fmla="*/ 0 h 6858000"/>
              <a:gd name="connsiteX9" fmla="*/ 12191999 w 12191999"/>
              <a:gd name="connsiteY9" fmla="*/ 0 h 6858000"/>
              <a:gd name="connsiteX10" fmla="*/ 12191999 w 12191999"/>
              <a:gd name="connsiteY10" fmla="*/ 6858000 h 6858000"/>
              <a:gd name="connsiteX11" fmla="*/ 0 w 12191999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1999" h="6858000">
                <a:moveTo>
                  <a:pt x="3825434" y="636608"/>
                </a:moveTo>
                <a:cubicBezTo>
                  <a:pt x="3745527" y="636608"/>
                  <a:pt x="3680750" y="701385"/>
                  <a:pt x="3680750" y="781292"/>
                </a:cubicBezTo>
                <a:lnTo>
                  <a:pt x="3680750" y="3524491"/>
                </a:lnTo>
                <a:cubicBezTo>
                  <a:pt x="3680750" y="3604398"/>
                  <a:pt x="3745527" y="3669175"/>
                  <a:pt x="3825434" y="3669175"/>
                </a:cubicBezTo>
                <a:lnTo>
                  <a:pt x="8351135" y="3669175"/>
                </a:lnTo>
                <a:cubicBezTo>
                  <a:pt x="8431042" y="3669175"/>
                  <a:pt x="8495819" y="3604398"/>
                  <a:pt x="8495819" y="3524491"/>
                </a:cubicBezTo>
                <a:lnTo>
                  <a:pt x="8495819" y="781292"/>
                </a:lnTo>
                <a:cubicBezTo>
                  <a:pt x="8495819" y="701385"/>
                  <a:pt x="8431042" y="636608"/>
                  <a:pt x="8351135" y="63660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E329A4-FD5C-40AC-9BD4-09E3F7343056}"/>
              </a:ext>
            </a:extLst>
          </p:cNvPr>
          <p:cNvSpPr/>
          <p:nvPr/>
        </p:nvSpPr>
        <p:spPr>
          <a:xfrm>
            <a:off x="3773347" y="1689904"/>
            <a:ext cx="1805649" cy="625033"/>
          </a:xfrm>
          <a:prstGeom prst="roundRect">
            <a:avLst>
              <a:gd name="adj" fmla="val 8864"/>
            </a:avLst>
          </a:prstGeom>
          <a:solidFill>
            <a:schemeClr val="tx1">
              <a:alpha val="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62CFC1-665B-4013-B82D-E47788FFFEDA}"/>
              </a:ext>
            </a:extLst>
          </p:cNvPr>
          <p:cNvSpPr txBox="1"/>
          <p:nvPr/>
        </p:nvSpPr>
        <p:spPr>
          <a:xfrm>
            <a:off x="347241" y="1714772"/>
            <a:ext cx="3078866" cy="1246763"/>
          </a:xfrm>
          <a:prstGeom prst="roundRect">
            <a:avLst>
              <a:gd name="adj" fmla="val 7080"/>
            </a:avLst>
          </a:prstGeom>
          <a:solidFill>
            <a:schemeClr val="tx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 has control to create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number of breakout rooms</a:t>
            </a:r>
          </a:p>
        </p:txBody>
      </p:sp>
      <p:pic>
        <p:nvPicPr>
          <p:cNvPr id="7" name="Graphic 6" descr="End with solid fill">
            <a:hlinkClick r:id="" action="ppaction://noaction"/>
            <a:extLst>
              <a:ext uri="{FF2B5EF4-FFF2-40B4-BE49-F238E27FC236}">
                <a16:creationId xmlns:a16="http://schemas.microsoft.com/office/drawing/2014/main" id="{A65C6C0E-5086-48ED-A1A2-A652D6D85E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417" t="19722" r="10417" b="19861"/>
          <a:stretch/>
        </p:blipFill>
        <p:spPr>
          <a:xfrm>
            <a:off x="11714478" y="6460893"/>
            <a:ext cx="299545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phic 7" descr="Hamburger Menu Icon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FBF90FAB-0B7E-4B3B-8182-2ED8B0A6C5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0292" t="16945" r="10124" b="17222"/>
          <a:stretch/>
        </p:blipFill>
        <p:spPr>
          <a:xfrm>
            <a:off x="11270962" y="6474729"/>
            <a:ext cx="2763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19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F1E219-8767-4E96-8C02-54AD6D6AA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D9B9174-0811-4206-A16D-022267819940}"/>
              </a:ext>
            </a:extLst>
          </p:cNvPr>
          <p:cNvSpPr/>
          <p:nvPr/>
        </p:nvSpPr>
        <p:spPr>
          <a:xfrm>
            <a:off x="-1" y="0"/>
            <a:ext cx="12191999" cy="6858000"/>
          </a:xfrm>
          <a:custGeom>
            <a:avLst/>
            <a:gdLst>
              <a:gd name="connsiteX0" fmla="*/ 3825434 w 12191999"/>
              <a:gd name="connsiteY0" fmla="*/ 636608 h 6858000"/>
              <a:gd name="connsiteX1" fmla="*/ 3680750 w 12191999"/>
              <a:gd name="connsiteY1" fmla="*/ 781292 h 6858000"/>
              <a:gd name="connsiteX2" fmla="*/ 3680750 w 12191999"/>
              <a:gd name="connsiteY2" fmla="*/ 3524491 h 6858000"/>
              <a:gd name="connsiteX3" fmla="*/ 3825434 w 12191999"/>
              <a:gd name="connsiteY3" fmla="*/ 3669175 h 6858000"/>
              <a:gd name="connsiteX4" fmla="*/ 8351135 w 12191999"/>
              <a:gd name="connsiteY4" fmla="*/ 3669175 h 6858000"/>
              <a:gd name="connsiteX5" fmla="*/ 8495819 w 12191999"/>
              <a:gd name="connsiteY5" fmla="*/ 3524491 h 6858000"/>
              <a:gd name="connsiteX6" fmla="*/ 8495819 w 12191999"/>
              <a:gd name="connsiteY6" fmla="*/ 781292 h 6858000"/>
              <a:gd name="connsiteX7" fmla="*/ 8351135 w 12191999"/>
              <a:gd name="connsiteY7" fmla="*/ 636608 h 6858000"/>
              <a:gd name="connsiteX8" fmla="*/ 0 w 12191999"/>
              <a:gd name="connsiteY8" fmla="*/ 0 h 6858000"/>
              <a:gd name="connsiteX9" fmla="*/ 12191999 w 12191999"/>
              <a:gd name="connsiteY9" fmla="*/ 0 h 6858000"/>
              <a:gd name="connsiteX10" fmla="*/ 12191999 w 12191999"/>
              <a:gd name="connsiteY10" fmla="*/ 6858000 h 6858000"/>
              <a:gd name="connsiteX11" fmla="*/ 0 w 12191999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1999" h="6858000">
                <a:moveTo>
                  <a:pt x="3825434" y="636608"/>
                </a:moveTo>
                <a:cubicBezTo>
                  <a:pt x="3745527" y="636608"/>
                  <a:pt x="3680750" y="701385"/>
                  <a:pt x="3680750" y="781292"/>
                </a:cubicBezTo>
                <a:lnTo>
                  <a:pt x="3680750" y="3524491"/>
                </a:lnTo>
                <a:cubicBezTo>
                  <a:pt x="3680750" y="3604398"/>
                  <a:pt x="3745527" y="3669175"/>
                  <a:pt x="3825434" y="3669175"/>
                </a:cubicBezTo>
                <a:lnTo>
                  <a:pt x="8351135" y="3669175"/>
                </a:lnTo>
                <a:cubicBezTo>
                  <a:pt x="8431042" y="3669175"/>
                  <a:pt x="8495819" y="3604398"/>
                  <a:pt x="8495819" y="3524491"/>
                </a:cubicBezTo>
                <a:lnTo>
                  <a:pt x="8495819" y="781292"/>
                </a:lnTo>
                <a:cubicBezTo>
                  <a:pt x="8495819" y="701385"/>
                  <a:pt x="8431042" y="636608"/>
                  <a:pt x="8351135" y="63660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E329A4-FD5C-40AC-9BD4-09E3F7343056}"/>
              </a:ext>
            </a:extLst>
          </p:cNvPr>
          <p:cNvSpPr/>
          <p:nvPr/>
        </p:nvSpPr>
        <p:spPr>
          <a:xfrm>
            <a:off x="5567424" y="1713120"/>
            <a:ext cx="1018572" cy="625033"/>
          </a:xfrm>
          <a:prstGeom prst="roundRect">
            <a:avLst>
              <a:gd name="adj" fmla="val 8864"/>
            </a:avLst>
          </a:prstGeom>
          <a:solidFill>
            <a:schemeClr val="tx1">
              <a:alpha val="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62CFC1-665B-4013-B82D-E47788FFFEDA}"/>
              </a:ext>
            </a:extLst>
          </p:cNvPr>
          <p:cNvSpPr txBox="1"/>
          <p:nvPr/>
        </p:nvSpPr>
        <p:spPr>
          <a:xfrm>
            <a:off x="4826644" y="3741993"/>
            <a:ext cx="3078866" cy="1246763"/>
          </a:xfrm>
          <a:prstGeom prst="roundRect">
            <a:avLst>
              <a:gd name="adj" fmla="val 7080"/>
            </a:avLst>
          </a:prstGeom>
          <a:solidFill>
            <a:schemeClr val="tx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 has control to set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duration 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breakout rooms</a:t>
            </a:r>
          </a:p>
        </p:txBody>
      </p:sp>
      <p:pic>
        <p:nvPicPr>
          <p:cNvPr id="7" name="Graphic 6" descr="End with solid fill">
            <a:hlinkClick r:id="" action="ppaction://noaction"/>
            <a:extLst>
              <a:ext uri="{FF2B5EF4-FFF2-40B4-BE49-F238E27FC236}">
                <a16:creationId xmlns:a16="http://schemas.microsoft.com/office/drawing/2014/main" id="{441BD1AA-906A-4F3B-8053-CD1153D89B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417" t="19722" r="10417" b="19861"/>
          <a:stretch/>
        </p:blipFill>
        <p:spPr>
          <a:xfrm>
            <a:off x="11714478" y="6460893"/>
            <a:ext cx="299545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phic 7" descr="Hamburger Menu Icon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05076011-F89F-4045-95A2-599D209CFB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0292" t="16945" r="10124" b="17222"/>
          <a:stretch/>
        </p:blipFill>
        <p:spPr>
          <a:xfrm>
            <a:off x="11270962" y="6474729"/>
            <a:ext cx="2763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23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F1E219-8767-4E96-8C02-54AD6D6AA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D9B9174-0811-4206-A16D-022267819940}"/>
              </a:ext>
            </a:extLst>
          </p:cNvPr>
          <p:cNvSpPr/>
          <p:nvPr/>
        </p:nvSpPr>
        <p:spPr>
          <a:xfrm>
            <a:off x="-1" y="0"/>
            <a:ext cx="12191999" cy="6858000"/>
          </a:xfrm>
          <a:custGeom>
            <a:avLst/>
            <a:gdLst>
              <a:gd name="connsiteX0" fmla="*/ 3825434 w 12191999"/>
              <a:gd name="connsiteY0" fmla="*/ 636608 h 6858000"/>
              <a:gd name="connsiteX1" fmla="*/ 3680750 w 12191999"/>
              <a:gd name="connsiteY1" fmla="*/ 781292 h 6858000"/>
              <a:gd name="connsiteX2" fmla="*/ 3680750 w 12191999"/>
              <a:gd name="connsiteY2" fmla="*/ 3524491 h 6858000"/>
              <a:gd name="connsiteX3" fmla="*/ 3825434 w 12191999"/>
              <a:gd name="connsiteY3" fmla="*/ 3669175 h 6858000"/>
              <a:gd name="connsiteX4" fmla="*/ 8351135 w 12191999"/>
              <a:gd name="connsiteY4" fmla="*/ 3669175 h 6858000"/>
              <a:gd name="connsiteX5" fmla="*/ 8495819 w 12191999"/>
              <a:gd name="connsiteY5" fmla="*/ 3524491 h 6858000"/>
              <a:gd name="connsiteX6" fmla="*/ 8495819 w 12191999"/>
              <a:gd name="connsiteY6" fmla="*/ 781292 h 6858000"/>
              <a:gd name="connsiteX7" fmla="*/ 8351135 w 12191999"/>
              <a:gd name="connsiteY7" fmla="*/ 636608 h 6858000"/>
              <a:gd name="connsiteX8" fmla="*/ 0 w 12191999"/>
              <a:gd name="connsiteY8" fmla="*/ 0 h 6858000"/>
              <a:gd name="connsiteX9" fmla="*/ 12191999 w 12191999"/>
              <a:gd name="connsiteY9" fmla="*/ 0 h 6858000"/>
              <a:gd name="connsiteX10" fmla="*/ 12191999 w 12191999"/>
              <a:gd name="connsiteY10" fmla="*/ 6858000 h 6858000"/>
              <a:gd name="connsiteX11" fmla="*/ 0 w 12191999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1999" h="6858000">
                <a:moveTo>
                  <a:pt x="3825434" y="636608"/>
                </a:moveTo>
                <a:cubicBezTo>
                  <a:pt x="3745527" y="636608"/>
                  <a:pt x="3680750" y="701385"/>
                  <a:pt x="3680750" y="781292"/>
                </a:cubicBezTo>
                <a:lnTo>
                  <a:pt x="3680750" y="3524491"/>
                </a:lnTo>
                <a:cubicBezTo>
                  <a:pt x="3680750" y="3604398"/>
                  <a:pt x="3745527" y="3669175"/>
                  <a:pt x="3825434" y="3669175"/>
                </a:cubicBezTo>
                <a:lnTo>
                  <a:pt x="8351135" y="3669175"/>
                </a:lnTo>
                <a:cubicBezTo>
                  <a:pt x="8431042" y="3669175"/>
                  <a:pt x="8495819" y="3604398"/>
                  <a:pt x="8495819" y="3524491"/>
                </a:cubicBezTo>
                <a:lnTo>
                  <a:pt x="8495819" y="781292"/>
                </a:lnTo>
                <a:cubicBezTo>
                  <a:pt x="8495819" y="701385"/>
                  <a:pt x="8431042" y="636608"/>
                  <a:pt x="8351135" y="63660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E329A4-FD5C-40AC-9BD4-09E3F7343056}"/>
              </a:ext>
            </a:extLst>
          </p:cNvPr>
          <p:cNvSpPr/>
          <p:nvPr/>
        </p:nvSpPr>
        <p:spPr>
          <a:xfrm>
            <a:off x="7322922" y="2013995"/>
            <a:ext cx="1018572" cy="324158"/>
          </a:xfrm>
          <a:prstGeom prst="roundRect">
            <a:avLst>
              <a:gd name="adj" fmla="val 8864"/>
            </a:avLst>
          </a:prstGeom>
          <a:solidFill>
            <a:schemeClr val="tx1">
              <a:alpha val="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62CFC1-665B-4013-B82D-E47788FFFEDA}"/>
              </a:ext>
            </a:extLst>
          </p:cNvPr>
          <p:cNvSpPr txBox="1"/>
          <p:nvPr/>
        </p:nvSpPr>
        <p:spPr>
          <a:xfrm>
            <a:off x="8704163" y="1230286"/>
            <a:ext cx="3078866" cy="1630382"/>
          </a:xfrm>
          <a:prstGeom prst="roundRect">
            <a:avLst>
              <a:gd name="adj" fmla="val 7080"/>
            </a:avLst>
          </a:prstGeom>
          <a:solidFill>
            <a:schemeClr val="tx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 has control to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randomly assign 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students in created Breakout Rooms.</a:t>
            </a:r>
          </a:p>
        </p:txBody>
      </p:sp>
      <p:pic>
        <p:nvPicPr>
          <p:cNvPr id="7" name="Graphic 6" descr="End with solid fill">
            <a:hlinkClick r:id="" action="ppaction://noaction"/>
            <a:extLst>
              <a:ext uri="{FF2B5EF4-FFF2-40B4-BE49-F238E27FC236}">
                <a16:creationId xmlns:a16="http://schemas.microsoft.com/office/drawing/2014/main" id="{D86B2718-3517-43DA-95F1-D48463CED5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417" t="19722" r="10417" b="19861"/>
          <a:stretch/>
        </p:blipFill>
        <p:spPr>
          <a:xfrm>
            <a:off x="11714478" y="6460893"/>
            <a:ext cx="299545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phic 7" descr="Hamburger Menu Icon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6EC8D139-DECB-45A9-9A58-D9FCECBA1EB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0292" t="16945" r="10124" b="17222"/>
          <a:stretch/>
        </p:blipFill>
        <p:spPr>
          <a:xfrm>
            <a:off x="11270962" y="6474729"/>
            <a:ext cx="2763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78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F1E219-8767-4E96-8C02-54AD6D6AA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D9B9174-0811-4206-A16D-022267819940}"/>
              </a:ext>
            </a:extLst>
          </p:cNvPr>
          <p:cNvSpPr/>
          <p:nvPr/>
        </p:nvSpPr>
        <p:spPr>
          <a:xfrm>
            <a:off x="-1" y="0"/>
            <a:ext cx="12191999" cy="6858000"/>
          </a:xfrm>
          <a:custGeom>
            <a:avLst/>
            <a:gdLst>
              <a:gd name="connsiteX0" fmla="*/ 3825434 w 12191999"/>
              <a:gd name="connsiteY0" fmla="*/ 636608 h 6858000"/>
              <a:gd name="connsiteX1" fmla="*/ 3680750 w 12191999"/>
              <a:gd name="connsiteY1" fmla="*/ 781292 h 6858000"/>
              <a:gd name="connsiteX2" fmla="*/ 3680750 w 12191999"/>
              <a:gd name="connsiteY2" fmla="*/ 3524491 h 6858000"/>
              <a:gd name="connsiteX3" fmla="*/ 3825434 w 12191999"/>
              <a:gd name="connsiteY3" fmla="*/ 3669175 h 6858000"/>
              <a:gd name="connsiteX4" fmla="*/ 8351135 w 12191999"/>
              <a:gd name="connsiteY4" fmla="*/ 3669175 h 6858000"/>
              <a:gd name="connsiteX5" fmla="*/ 8495819 w 12191999"/>
              <a:gd name="connsiteY5" fmla="*/ 3524491 h 6858000"/>
              <a:gd name="connsiteX6" fmla="*/ 8495819 w 12191999"/>
              <a:gd name="connsiteY6" fmla="*/ 781292 h 6858000"/>
              <a:gd name="connsiteX7" fmla="*/ 8351135 w 12191999"/>
              <a:gd name="connsiteY7" fmla="*/ 636608 h 6858000"/>
              <a:gd name="connsiteX8" fmla="*/ 0 w 12191999"/>
              <a:gd name="connsiteY8" fmla="*/ 0 h 6858000"/>
              <a:gd name="connsiteX9" fmla="*/ 12191999 w 12191999"/>
              <a:gd name="connsiteY9" fmla="*/ 0 h 6858000"/>
              <a:gd name="connsiteX10" fmla="*/ 12191999 w 12191999"/>
              <a:gd name="connsiteY10" fmla="*/ 6858000 h 6858000"/>
              <a:gd name="connsiteX11" fmla="*/ 0 w 12191999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1999" h="6858000">
                <a:moveTo>
                  <a:pt x="3825434" y="636608"/>
                </a:moveTo>
                <a:cubicBezTo>
                  <a:pt x="3745527" y="636608"/>
                  <a:pt x="3680750" y="701385"/>
                  <a:pt x="3680750" y="781292"/>
                </a:cubicBezTo>
                <a:lnTo>
                  <a:pt x="3680750" y="3524491"/>
                </a:lnTo>
                <a:cubicBezTo>
                  <a:pt x="3680750" y="3604398"/>
                  <a:pt x="3745527" y="3669175"/>
                  <a:pt x="3825434" y="3669175"/>
                </a:cubicBezTo>
                <a:lnTo>
                  <a:pt x="8351135" y="3669175"/>
                </a:lnTo>
                <a:cubicBezTo>
                  <a:pt x="8431042" y="3669175"/>
                  <a:pt x="8495819" y="3604398"/>
                  <a:pt x="8495819" y="3524491"/>
                </a:cubicBezTo>
                <a:lnTo>
                  <a:pt x="8495819" y="781292"/>
                </a:lnTo>
                <a:cubicBezTo>
                  <a:pt x="8495819" y="701385"/>
                  <a:pt x="8431042" y="636608"/>
                  <a:pt x="8351135" y="63660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E329A4-FD5C-40AC-9BD4-09E3F7343056}"/>
              </a:ext>
            </a:extLst>
          </p:cNvPr>
          <p:cNvSpPr/>
          <p:nvPr/>
        </p:nvSpPr>
        <p:spPr>
          <a:xfrm>
            <a:off x="3769494" y="2285999"/>
            <a:ext cx="2222873" cy="283747"/>
          </a:xfrm>
          <a:prstGeom prst="roundRect">
            <a:avLst>
              <a:gd name="adj" fmla="val 8864"/>
            </a:avLst>
          </a:prstGeom>
          <a:solidFill>
            <a:schemeClr val="tx1">
              <a:alpha val="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62CFC1-665B-4013-B82D-E47788FFFEDA}"/>
              </a:ext>
            </a:extLst>
          </p:cNvPr>
          <p:cNvSpPr txBox="1"/>
          <p:nvPr/>
        </p:nvSpPr>
        <p:spPr>
          <a:xfrm>
            <a:off x="393552" y="1360883"/>
            <a:ext cx="3078866" cy="1630382"/>
          </a:xfrm>
          <a:prstGeom prst="roundRect">
            <a:avLst>
              <a:gd name="adj" fmla="val 7080"/>
            </a:avLst>
          </a:prstGeom>
          <a:solidFill>
            <a:schemeClr val="tx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 can allow students to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choose 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breakout room as per their choice.</a:t>
            </a:r>
          </a:p>
        </p:txBody>
      </p:sp>
      <p:pic>
        <p:nvPicPr>
          <p:cNvPr id="7" name="Graphic 6" descr="End with solid fill">
            <a:hlinkClick r:id="" action="ppaction://noaction"/>
            <a:extLst>
              <a:ext uri="{FF2B5EF4-FFF2-40B4-BE49-F238E27FC236}">
                <a16:creationId xmlns:a16="http://schemas.microsoft.com/office/drawing/2014/main" id="{A013217A-10B5-4A31-86E6-53130AFC2D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417" t="19722" r="10417" b="19861"/>
          <a:stretch/>
        </p:blipFill>
        <p:spPr>
          <a:xfrm>
            <a:off x="11714478" y="6460893"/>
            <a:ext cx="299545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phic 7" descr="Hamburger Menu Icon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081B002B-EC1C-45FC-A5A0-592552715B3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0292" t="16945" r="10124" b="17222"/>
          <a:stretch/>
        </p:blipFill>
        <p:spPr>
          <a:xfrm>
            <a:off x="11270962" y="6474729"/>
            <a:ext cx="2763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75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48BF5A-2700-50B6-9DDD-A3285FE7C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9C6C64C-4694-AB0E-7053-3FC55456FABE}"/>
              </a:ext>
            </a:extLst>
          </p:cNvPr>
          <p:cNvCxnSpPr>
            <a:cxnSpLocks/>
          </p:cNvCxnSpPr>
          <p:nvPr/>
        </p:nvCxnSpPr>
        <p:spPr>
          <a:xfrm flipV="1">
            <a:off x="8067406" y="4682534"/>
            <a:ext cx="773723" cy="97558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067D885-C569-9408-2D00-F2A789997513}"/>
              </a:ext>
            </a:extLst>
          </p:cNvPr>
          <p:cNvSpPr txBox="1"/>
          <p:nvPr/>
        </p:nvSpPr>
        <p:spPr>
          <a:xfrm>
            <a:off x="5076773" y="5565564"/>
            <a:ext cx="598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LPU e-Connect Login Screen for Students</a:t>
            </a:r>
          </a:p>
        </p:txBody>
      </p:sp>
    </p:spTree>
    <p:extLst>
      <p:ext uri="{BB962C8B-B14F-4D97-AF65-F5344CB8AC3E}">
        <p14:creationId xmlns:p14="http://schemas.microsoft.com/office/powerpoint/2010/main" val="2353955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F1E219-8767-4E96-8C02-54AD6D6AA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D9B9174-0811-4206-A16D-022267819940}"/>
              </a:ext>
            </a:extLst>
          </p:cNvPr>
          <p:cNvSpPr/>
          <p:nvPr/>
        </p:nvSpPr>
        <p:spPr>
          <a:xfrm>
            <a:off x="-1" y="0"/>
            <a:ext cx="12191999" cy="6858000"/>
          </a:xfrm>
          <a:custGeom>
            <a:avLst/>
            <a:gdLst>
              <a:gd name="connsiteX0" fmla="*/ 3825434 w 12191999"/>
              <a:gd name="connsiteY0" fmla="*/ 636608 h 6858000"/>
              <a:gd name="connsiteX1" fmla="*/ 3680750 w 12191999"/>
              <a:gd name="connsiteY1" fmla="*/ 781292 h 6858000"/>
              <a:gd name="connsiteX2" fmla="*/ 3680750 w 12191999"/>
              <a:gd name="connsiteY2" fmla="*/ 3524491 h 6858000"/>
              <a:gd name="connsiteX3" fmla="*/ 3825434 w 12191999"/>
              <a:gd name="connsiteY3" fmla="*/ 3669175 h 6858000"/>
              <a:gd name="connsiteX4" fmla="*/ 8351135 w 12191999"/>
              <a:gd name="connsiteY4" fmla="*/ 3669175 h 6858000"/>
              <a:gd name="connsiteX5" fmla="*/ 8495819 w 12191999"/>
              <a:gd name="connsiteY5" fmla="*/ 3524491 h 6858000"/>
              <a:gd name="connsiteX6" fmla="*/ 8495819 w 12191999"/>
              <a:gd name="connsiteY6" fmla="*/ 781292 h 6858000"/>
              <a:gd name="connsiteX7" fmla="*/ 8351135 w 12191999"/>
              <a:gd name="connsiteY7" fmla="*/ 636608 h 6858000"/>
              <a:gd name="connsiteX8" fmla="*/ 0 w 12191999"/>
              <a:gd name="connsiteY8" fmla="*/ 0 h 6858000"/>
              <a:gd name="connsiteX9" fmla="*/ 12191999 w 12191999"/>
              <a:gd name="connsiteY9" fmla="*/ 0 h 6858000"/>
              <a:gd name="connsiteX10" fmla="*/ 12191999 w 12191999"/>
              <a:gd name="connsiteY10" fmla="*/ 6858000 h 6858000"/>
              <a:gd name="connsiteX11" fmla="*/ 0 w 12191999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1999" h="6858000">
                <a:moveTo>
                  <a:pt x="3825434" y="636608"/>
                </a:moveTo>
                <a:cubicBezTo>
                  <a:pt x="3745527" y="636608"/>
                  <a:pt x="3680750" y="701385"/>
                  <a:pt x="3680750" y="781292"/>
                </a:cubicBezTo>
                <a:lnTo>
                  <a:pt x="3680750" y="3524491"/>
                </a:lnTo>
                <a:cubicBezTo>
                  <a:pt x="3680750" y="3604398"/>
                  <a:pt x="3745527" y="3669175"/>
                  <a:pt x="3825434" y="3669175"/>
                </a:cubicBezTo>
                <a:lnTo>
                  <a:pt x="8351135" y="3669175"/>
                </a:lnTo>
                <a:cubicBezTo>
                  <a:pt x="8431042" y="3669175"/>
                  <a:pt x="8495819" y="3604398"/>
                  <a:pt x="8495819" y="3524491"/>
                </a:cubicBezTo>
                <a:lnTo>
                  <a:pt x="8495819" y="781292"/>
                </a:lnTo>
                <a:cubicBezTo>
                  <a:pt x="8495819" y="701385"/>
                  <a:pt x="8431042" y="636608"/>
                  <a:pt x="8351135" y="63660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E329A4-FD5C-40AC-9BD4-09E3F7343056}"/>
              </a:ext>
            </a:extLst>
          </p:cNvPr>
          <p:cNvSpPr/>
          <p:nvPr/>
        </p:nvSpPr>
        <p:spPr>
          <a:xfrm>
            <a:off x="3789679" y="2804159"/>
            <a:ext cx="1513841" cy="802641"/>
          </a:xfrm>
          <a:prstGeom prst="roundRect">
            <a:avLst>
              <a:gd name="adj" fmla="val 8864"/>
            </a:avLst>
          </a:prstGeom>
          <a:solidFill>
            <a:schemeClr val="tx1">
              <a:alpha val="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62CFC1-665B-4013-B82D-E47788FFFEDA}"/>
              </a:ext>
            </a:extLst>
          </p:cNvPr>
          <p:cNvSpPr txBox="1"/>
          <p:nvPr/>
        </p:nvSpPr>
        <p:spPr>
          <a:xfrm>
            <a:off x="3017132" y="4288255"/>
            <a:ext cx="4582548" cy="1246763"/>
          </a:xfrm>
          <a:prstGeom prst="roundRect">
            <a:avLst>
              <a:gd name="adj" fmla="val 7080"/>
            </a:avLst>
          </a:prstGeom>
          <a:solidFill>
            <a:schemeClr val="tx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 of all students is available for the teacher to assign students as his/her requirements.</a:t>
            </a:r>
          </a:p>
        </p:txBody>
      </p:sp>
      <p:pic>
        <p:nvPicPr>
          <p:cNvPr id="7" name="Graphic 6" descr="End with solid fill">
            <a:hlinkClick r:id="" action="ppaction://noaction"/>
            <a:extLst>
              <a:ext uri="{FF2B5EF4-FFF2-40B4-BE49-F238E27FC236}">
                <a16:creationId xmlns:a16="http://schemas.microsoft.com/office/drawing/2014/main" id="{3CC6B7F0-68BE-430B-8B12-4AC16981FC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417" t="19722" r="10417" b="19861"/>
          <a:stretch/>
        </p:blipFill>
        <p:spPr>
          <a:xfrm>
            <a:off x="11714478" y="6460893"/>
            <a:ext cx="299545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phic 7" descr="Hamburger Menu Icon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72FAF1DE-B124-482B-88BF-F9FBFCAE74A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0292" t="16945" r="10124" b="17222"/>
          <a:stretch/>
        </p:blipFill>
        <p:spPr>
          <a:xfrm>
            <a:off x="11270962" y="6474729"/>
            <a:ext cx="2763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52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5F6C44-7706-424E-A633-C81C2E0F0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9124092-72D4-4948-BDA7-ECB5405F7B59}"/>
              </a:ext>
            </a:extLst>
          </p:cNvPr>
          <p:cNvSpPr/>
          <p:nvPr/>
        </p:nvSpPr>
        <p:spPr>
          <a:xfrm>
            <a:off x="-1" y="0"/>
            <a:ext cx="12191999" cy="6858000"/>
          </a:xfrm>
          <a:custGeom>
            <a:avLst/>
            <a:gdLst>
              <a:gd name="connsiteX0" fmla="*/ 3825434 w 12191999"/>
              <a:gd name="connsiteY0" fmla="*/ 636608 h 6858000"/>
              <a:gd name="connsiteX1" fmla="*/ 3680750 w 12191999"/>
              <a:gd name="connsiteY1" fmla="*/ 781292 h 6858000"/>
              <a:gd name="connsiteX2" fmla="*/ 3680750 w 12191999"/>
              <a:gd name="connsiteY2" fmla="*/ 3524491 h 6858000"/>
              <a:gd name="connsiteX3" fmla="*/ 3825434 w 12191999"/>
              <a:gd name="connsiteY3" fmla="*/ 3669175 h 6858000"/>
              <a:gd name="connsiteX4" fmla="*/ 8351135 w 12191999"/>
              <a:gd name="connsiteY4" fmla="*/ 3669175 h 6858000"/>
              <a:gd name="connsiteX5" fmla="*/ 8495819 w 12191999"/>
              <a:gd name="connsiteY5" fmla="*/ 3524491 h 6858000"/>
              <a:gd name="connsiteX6" fmla="*/ 8495819 w 12191999"/>
              <a:gd name="connsiteY6" fmla="*/ 781292 h 6858000"/>
              <a:gd name="connsiteX7" fmla="*/ 8351135 w 12191999"/>
              <a:gd name="connsiteY7" fmla="*/ 636608 h 6858000"/>
              <a:gd name="connsiteX8" fmla="*/ 0 w 12191999"/>
              <a:gd name="connsiteY8" fmla="*/ 0 h 6858000"/>
              <a:gd name="connsiteX9" fmla="*/ 12191999 w 12191999"/>
              <a:gd name="connsiteY9" fmla="*/ 0 h 6858000"/>
              <a:gd name="connsiteX10" fmla="*/ 12191999 w 12191999"/>
              <a:gd name="connsiteY10" fmla="*/ 6858000 h 6858000"/>
              <a:gd name="connsiteX11" fmla="*/ 0 w 12191999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1999" h="6858000">
                <a:moveTo>
                  <a:pt x="3825434" y="636608"/>
                </a:moveTo>
                <a:cubicBezTo>
                  <a:pt x="3745527" y="636608"/>
                  <a:pt x="3680750" y="701385"/>
                  <a:pt x="3680750" y="781292"/>
                </a:cubicBezTo>
                <a:lnTo>
                  <a:pt x="3680750" y="3524491"/>
                </a:lnTo>
                <a:cubicBezTo>
                  <a:pt x="3680750" y="3604398"/>
                  <a:pt x="3745527" y="3669175"/>
                  <a:pt x="3825434" y="3669175"/>
                </a:cubicBezTo>
                <a:lnTo>
                  <a:pt x="8351135" y="3669175"/>
                </a:lnTo>
                <a:cubicBezTo>
                  <a:pt x="8431042" y="3669175"/>
                  <a:pt x="8495819" y="3604398"/>
                  <a:pt x="8495819" y="3524491"/>
                </a:cubicBezTo>
                <a:lnTo>
                  <a:pt x="8495819" y="781292"/>
                </a:lnTo>
                <a:cubicBezTo>
                  <a:pt x="8495819" y="701385"/>
                  <a:pt x="8431042" y="636608"/>
                  <a:pt x="8351135" y="63660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DA0972-D9F3-41AB-9916-2D2B72E0D620}"/>
              </a:ext>
            </a:extLst>
          </p:cNvPr>
          <p:cNvSpPr/>
          <p:nvPr/>
        </p:nvSpPr>
        <p:spPr>
          <a:xfrm>
            <a:off x="5318757" y="2804159"/>
            <a:ext cx="1513841" cy="802641"/>
          </a:xfrm>
          <a:prstGeom prst="roundRect">
            <a:avLst>
              <a:gd name="adj" fmla="val 8864"/>
            </a:avLst>
          </a:prstGeom>
          <a:solidFill>
            <a:schemeClr val="tx1">
              <a:alpha val="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BB951F-9BBD-45DE-9692-C7B4454439AB}"/>
              </a:ext>
            </a:extLst>
          </p:cNvPr>
          <p:cNvSpPr txBox="1"/>
          <p:nvPr/>
        </p:nvSpPr>
        <p:spPr>
          <a:xfrm>
            <a:off x="3316529" y="3937684"/>
            <a:ext cx="5518295" cy="863144"/>
          </a:xfrm>
          <a:prstGeom prst="roundRect">
            <a:avLst>
              <a:gd name="adj" fmla="val 7080"/>
            </a:avLst>
          </a:prstGeom>
          <a:solidFill>
            <a:schemeClr val="tx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Example of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Assignment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students into multiple Breakout rooms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manually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87F228D-4475-408C-A05B-5C0D1E1DC8EB}"/>
              </a:ext>
            </a:extLst>
          </p:cNvPr>
          <p:cNvSpPr/>
          <p:nvPr/>
        </p:nvSpPr>
        <p:spPr>
          <a:xfrm>
            <a:off x="6903718" y="2804159"/>
            <a:ext cx="1513841" cy="802641"/>
          </a:xfrm>
          <a:prstGeom prst="roundRect">
            <a:avLst>
              <a:gd name="adj" fmla="val 8864"/>
            </a:avLst>
          </a:prstGeom>
          <a:solidFill>
            <a:schemeClr val="tx1">
              <a:alpha val="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End with solid fill">
            <a:hlinkClick r:id="" action="ppaction://noaction"/>
            <a:extLst>
              <a:ext uri="{FF2B5EF4-FFF2-40B4-BE49-F238E27FC236}">
                <a16:creationId xmlns:a16="http://schemas.microsoft.com/office/drawing/2014/main" id="{7A0BC30C-87C3-456A-B3EC-941579DB8E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417" t="19722" r="10417" b="19861"/>
          <a:stretch/>
        </p:blipFill>
        <p:spPr>
          <a:xfrm>
            <a:off x="11714478" y="6460893"/>
            <a:ext cx="299545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Graphic 11" descr="Hamburger Menu Icon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05AE86B4-CC4B-4ED2-9EFC-DF6292EECEC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0292" t="16945" r="10124" b="17222"/>
          <a:stretch/>
        </p:blipFill>
        <p:spPr>
          <a:xfrm>
            <a:off x="11270962" y="6474729"/>
            <a:ext cx="2763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35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B71322-BB84-447A-9651-2D50B97CB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C679EB4-236F-4866-8AA2-4668F9116283}"/>
              </a:ext>
            </a:extLst>
          </p:cNvPr>
          <p:cNvSpPr/>
          <p:nvPr/>
        </p:nvSpPr>
        <p:spPr>
          <a:xfrm>
            <a:off x="-1" y="0"/>
            <a:ext cx="12191999" cy="6858000"/>
          </a:xfrm>
          <a:custGeom>
            <a:avLst/>
            <a:gdLst>
              <a:gd name="connsiteX0" fmla="*/ 1837598 w 12191999"/>
              <a:gd name="connsiteY0" fmla="*/ 567159 h 6858000"/>
              <a:gd name="connsiteX1" fmla="*/ 1759353 w 12191999"/>
              <a:gd name="connsiteY1" fmla="*/ 645404 h 6858000"/>
              <a:gd name="connsiteX2" fmla="*/ 1759353 w 12191999"/>
              <a:gd name="connsiteY2" fmla="*/ 2792277 h 6858000"/>
              <a:gd name="connsiteX3" fmla="*/ 1837598 w 12191999"/>
              <a:gd name="connsiteY3" fmla="*/ 2870522 h 6858000"/>
              <a:gd name="connsiteX4" fmla="*/ 4123366 w 12191999"/>
              <a:gd name="connsiteY4" fmla="*/ 2870522 h 6858000"/>
              <a:gd name="connsiteX5" fmla="*/ 4201611 w 12191999"/>
              <a:gd name="connsiteY5" fmla="*/ 2792277 h 6858000"/>
              <a:gd name="connsiteX6" fmla="*/ 4201611 w 12191999"/>
              <a:gd name="connsiteY6" fmla="*/ 645404 h 6858000"/>
              <a:gd name="connsiteX7" fmla="*/ 4123366 w 12191999"/>
              <a:gd name="connsiteY7" fmla="*/ 567159 h 6858000"/>
              <a:gd name="connsiteX8" fmla="*/ 0 w 12191999"/>
              <a:gd name="connsiteY8" fmla="*/ 0 h 6858000"/>
              <a:gd name="connsiteX9" fmla="*/ 12191999 w 12191999"/>
              <a:gd name="connsiteY9" fmla="*/ 0 h 6858000"/>
              <a:gd name="connsiteX10" fmla="*/ 12191999 w 12191999"/>
              <a:gd name="connsiteY10" fmla="*/ 6858000 h 6858000"/>
              <a:gd name="connsiteX11" fmla="*/ 0 w 12191999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1999" h="6858000">
                <a:moveTo>
                  <a:pt x="1837598" y="567159"/>
                </a:moveTo>
                <a:cubicBezTo>
                  <a:pt x="1794384" y="567159"/>
                  <a:pt x="1759353" y="602190"/>
                  <a:pt x="1759353" y="645404"/>
                </a:cubicBezTo>
                <a:lnTo>
                  <a:pt x="1759353" y="2792277"/>
                </a:lnTo>
                <a:cubicBezTo>
                  <a:pt x="1759353" y="2835491"/>
                  <a:pt x="1794384" y="2870522"/>
                  <a:pt x="1837598" y="2870522"/>
                </a:cubicBezTo>
                <a:lnTo>
                  <a:pt x="4123366" y="2870522"/>
                </a:lnTo>
                <a:cubicBezTo>
                  <a:pt x="4166580" y="2870522"/>
                  <a:pt x="4201611" y="2835491"/>
                  <a:pt x="4201611" y="2792277"/>
                </a:cubicBezTo>
                <a:lnTo>
                  <a:pt x="4201611" y="645404"/>
                </a:lnTo>
                <a:cubicBezTo>
                  <a:pt x="4201611" y="602190"/>
                  <a:pt x="4166580" y="567159"/>
                  <a:pt x="4123366" y="56715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phic 3" descr="End with solid fill">
            <a:hlinkClick r:id="" action="ppaction://noaction"/>
            <a:extLst>
              <a:ext uri="{FF2B5EF4-FFF2-40B4-BE49-F238E27FC236}">
                <a16:creationId xmlns:a16="http://schemas.microsoft.com/office/drawing/2014/main" id="{C1F0D140-DDD9-4593-A0E3-B07FFC375F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417" t="19722" r="10417" b="19861"/>
          <a:stretch/>
        </p:blipFill>
        <p:spPr>
          <a:xfrm>
            <a:off x="11714478" y="6460893"/>
            <a:ext cx="299545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phic 5" descr="Hamburger Menu Icon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385CAD1F-5C8F-483A-A8D4-581B75822D5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0292" t="16945" r="10124" b="17222"/>
          <a:stretch/>
        </p:blipFill>
        <p:spPr>
          <a:xfrm>
            <a:off x="11270962" y="6474729"/>
            <a:ext cx="2763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949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6B7BFBD-C488-4B5B-ABE5-8256F3FFB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76"/>
            <a:ext cx="12191998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2BA7674F-A261-445A-AE3A-A0AA30620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71285" y="62665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53A58C-A067-4B87-B48C-CB90C1FA0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632" y="1010265"/>
            <a:ext cx="11115368" cy="5847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3279C5-06C8-4AE1-BDD0-EE05B331BA0A}"/>
              </a:ext>
            </a:extLst>
          </p:cNvPr>
          <p:cNvSpPr txBox="1"/>
          <p:nvPr/>
        </p:nvSpPr>
        <p:spPr>
          <a:xfrm>
            <a:off x="1720099" y="1653731"/>
            <a:ext cx="8110584" cy="3935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cap="all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rPr>
              <a:t>Lecture Recording</a:t>
            </a:r>
          </a:p>
        </p:txBody>
      </p:sp>
      <p:pic>
        <p:nvPicPr>
          <p:cNvPr id="6" name="Graphic 5" descr="End with solid fill">
            <a:hlinkClick r:id="" action="ppaction://noaction"/>
            <a:extLst>
              <a:ext uri="{FF2B5EF4-FFF2-40B4-BE49-F238E27FC236}">
                <a16:creationId xmlns:a16="http://schemas.microsoft.com/office/drawing/2014/main" id="{2A1B2B48-F564-4431-A038-0E8F5DA63F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17" t="19722" r="10417" b="19861"/>
          <a:stretch/>
        </p:blipFill>
        <p:spPr>
          <a:xfrm>
            <a:off x="11714478" y="6460893"/>
            <a:ext cx="299545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phic 7" descr="Hamburger Menu Icon with solid fill">
            <a:hlinkClick r:id="" action="ppaction://noaction"/>
            <a:extLst>
              <a:ext uri="{FF2B5EF4-FFF2-40B4-BE49-F238E27FC236}">
                <a16:creationId xmlns:a16="http://schemas.microsoft.com/office/drawing/2014/main" id="{9DD4E5A6-62E7-463C-8551-777D59C091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0292" t="16945" r="10124" b="17222"/>
          <a:stretch/>
        </p:blipFill>
        <p:spPr>
          <a:xfrm>
            <a:off x="11270962" y="6474729"/>
            <a:ext cx="276346" cy="228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98C664-583A-666B-A1F9-5457F0B53A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803" y="64569"/>
            <a:ext cx="859808" cy="855593"/>
          </a:xfrm>
          <a:prstGeom prst="rect">
            <a:avLst/>
          </a:prstGeom>
        </p:spPr>
      </p:pic>
      <p:pic>
        <p:nvPicPr>
          <p:cNvPr id="5" name="Google Shape;71;p1">
            <a:extLst>
              <a:ext uri="{FF2B5EF4-FFF2-40B4-BE49-F238E27FC236}">
                <a16:creationId xmlns:a16="http://schemas.microsoft.com/office/drawing/2014/main" id="{52A64902-CFB0-BF04-9365-DB6DB17638D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51962" y="0"/>
            <a:ext cx="4040038" cy="1010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184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EC64EB4-2E23-45F5-A391-07DDE8CDA1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5" descr="End with solid fill">
            <a:hlinkClick r:id="" action="ppaction://noaction"/>
            <a:extLst>
              <a:ext uri="{FF2B5EF4-FFF2-40B4-BE49-F238E27FC236}">
                <a16:creationId xmlns:a16="http://schemas.microsoft.com/office/drawing/2014/main" id="{3FB008B0-5F4D-4380-98CF-2864DDC787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417" t="19722" r="10417" b="19861"/>
          <a:stretch/>
        </p:blipFill>
        <p:spPr>
          <a:xfrm>
            <a:off x="11714478" y="6460893"/>
            <a:ext cx="299545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phic 6" descr="Hamburger Menu Icon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6A6F1A40-27BE-4F4D-B30B-2EBE37A67A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0292" t="16945" r="10124" b="17222"/>
          <a:stretch/>
        </p:blipFill>
        <p:spPr>
          <a:xfrm>
            <a:off x="11270962" y="6474729"/>
            <a:ext cx="2763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12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EC64EB4-2E23-45F5-A391-07DDE8CDA1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54281F7-6FF9-4C68-B675-60CF200357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305589 w 12192000"/>
              <a:gd name="connsiteY0" fmla="*/ 1087120 h 6858000"/>
              <a:gd name="connsiteX1" fmla="*/ 2194560 w 12192000"/>
              <a:gd name="connsiteY1" fmla="*/ 1198149 h 6858000"/>
              <a:gd name="connsiteX2" fmla="*/ 2194560 w 12192000"/>
              <a:gd name="connsiteY2" fmla="*/ 3317971 h 6858000"/>
              <a:gd name="connsiteX3" fmla="*/ 2305589 w 12192000"/>
              <a:gd name="connsiteY3" fmla="*/ 3429000 h 6858000"/>
              <a:gd name="connsiteX4" fmla="*/ 4674331 w 12192000"/>
              <a:gd name="connsiteY4" fmla="*/ 3429000 h 6858000"/>
              <a:gd name="connsiteX5" fmla="*/ 4785360 w 12192000"/>
              <a:gd name="connsiteY5" fmla="*/ 3317971 h 6858000"/>
              <a:gd name="connsiteX6" fmla="*/ 4785360 w 12192000"/>
              <a:gd name="connsiteY6" fmla="*/ 1198149 h 6858000"/>
              <a:gd name="connsiteX7" fmla="*/ 4674331 w 12192000"/>
              <a:gd name="connsiteY7" fmla="*/ 108712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2305589" y="1087120"/>
                </a:moveTo>
                <a:cubicBezTo>
                  <a:pt x="2244269" y="1087120"/>
                  <a:pt x="2194560" y="1136829"/>
                  <a:pt x="2194560" y="1198149"/>
                </a:cubicBezTo>
                <a:lnTo>
                  <a:pt x="2194560" y="3317971"/>
                </a:lnTo>
                <a:cubicBezTo>
                  <a:pt x="2194560" y="3379291"/>
                  <a:pt x="2244269" y="3429000"/>
                  <a:pt x="2305589" y="3429000"/>
                </a:cubicBezTo>
                <a:lnTo>
                  <a:pt x="4674331" y="3429000"/>
                </a:lnTo>
                <a:cubicBezTo>
                  <a:pt x="4735651" y="3429000"/>
                  <a:pt x="4785360" y="3379291"/>
                  <a:pt x="4785360" y="3317971"/>
                </a:cubicBezTo>
                <a:lnTo>
                  <a:pt x="4785360" y="1198149"/>
                </a:lnTo>
                <a:cubicBezTo>
                  <a:pt x="4785360" y="1136829"/>
                  <a:pt x="4735651" y="1087120"/>
                  <a:pt x="4674331" y="108712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CB6511-0F07-4B03-994B-347AD98ECEB2}"/>
              </a:ext>
            </a:extLst>
          </p:cNvPr>
          <p:cNvSpPr txBox="1"/>
          <p:nvPr/>
        </p:nvSpPr>
        <p:spPr>
          <a:xfrm>
            <a:off x="2665739" y="554383"/>
            <a:ext cx="203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Class</a:t>
            </a:r>
          </a:p>
        </p:txBody>
      </p:sp>
      <p:pic>
        <p:nvPicPr>
          <p:cNvPr id="8" name="Graphic 7" descr="End with solid fill">
            <a:hlinkClick r:id="" action="ppaction://noaction"/>
            <a:extLst>
              <a:ext uri="{FF2B5EF4-FFF2-40B4-BE49-F238E27FC236}">
                <a16:creationId xmlns:a16="http://schemas.microsoft.com/office/drawing/2014/main" id="{5BAA7627-A444-46DE-AC62-0752442065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417" t="19722" r="10417" b="19861"/>
          <a:stretch/>
        </p:blipFill>
        <p:spPr>
          <a:xfrm>
            <a:off x="11714478" y="6460893"/>
            <a:ext cx="299545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phic 9" descr="Hamburger Menu Icon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02586340-E5B8-4DBE-A71A-34714D09B8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0292" t="16945" r="10124" b="17222"/>
          <a:stretch/>
        </p:blipFill>
        <p:spPr>
          <a:xfrm>
            <a:off x="11270962" y="6474729"/>
            <a:ext cx="2763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212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EC2E44-26E1-4D4A-8A2D-314E4995C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44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A59B94-32DF-159B-8F5C-AD9E53490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" y="0"/>
            <a:ext cx="12192000" cy="6858000"/>
          </a:xfrm>
          <a:prstGeom prst="rect">
            <a:avLst/>
          </a:prstGeom>
        </p:spPr>
      </p:pic>
      <p:pic>
        <p:nvPicPr>
          <p:cNvPr id="10" name="Graphic 9" descr="End with solid fill">
            <a:hlinkClick r:id="" action="ppaction://noaction"/>
            <a:extLst>
              <a:ext uri="{FF2B5EF4-FFF2-40B4-BE49-F238E27FC236}">
                <a16:creationId xmlns:a16="http://schemas.microsoft.com/office/drawing/2014/main" id="{4C106A1A-DAAA-4A9E-875E-0F135E6C86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417" t="19722" r="10417" b="19861"/>
          <a:stretch/>
        </p:blipFill>
        <p:spPr>
          <a:xfrm>
            <a:off x="11714478" y="6460893"/>
            <a:ext cx="299545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phic 10" descr="Hamburger Menu Icon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B110F9CF-AB18-4CC1-9552-41C4827767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0292" t="16945" r="10124" b="17222"/>
          <a:stretch/>
        </p:blipFill>
        <p:spPr>
          <a:xfrm>
            <a:off x="11270962" y="6474729"/>
            <a:ext cx="276346" cy="22860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091BFFD-94AD-742C-0D1E-3F78C63C4393}"/>
              </a:ext>
            </a:extLst>
          </p:cNvPr>
          <p:cNvSpPr/>
          <p:nvPr/>
        </p:nvSpPr>
        <p:spPr>
          <a:xfrm>
            <a:off x="15784" y="38686"/>
            <a:ext cx="12192000" cy="6858000"/>
          </a:xfrm>
          <a:custGeom>
            <a:avLst/>
            <a:gdLst>
              <a:gd name="connsiteX0" fmla="*/ 505545 w 12192000"/>
              <a:gd name="connsiteY0" fmla="*/ 1002890 h 6858000"/>
              <a:gd name="connsiteX1" fmla="*/ 33753 w 12192000"/>
              <a:gd name="connsiteY1" fmla="*/ 1474682 h 6858000"/>
              <a:gd name="connsiteX2" fmla="*/ 33753 w 12192000"/>
              <a:gd name="connsiteY2" fmla="*/ 3377537 h 6858000"/>
              <a:gd name="connsiteX3" fmla="*/ 505545 w 12192000"/>
              <a:gd name="connsiteY3" fmla="*/ 3849329 h 6858000"/>
              <a:gd name="connsiteX4" fmla="*/ 2392655 w 12192000"/>
              <a:gd name="connsiteY4" fmla="*/ 3849329 h 6858000"/>
              <a:gd name="connsiteX5" fmla="*/ 2864447 w 12192000"/>
              <a:gd name="connsiteY5" fmla="*/ 3377537 h 6858000"/>
              <a:gd name="connsiteX6" fmla="*/ 2864447 w 12192000"/>
              <a:gd name="connsiteY6" fmla="*/ 1474682 h 6858000"/>
              <a:gd name="connsiteX7" fmla="*/ 2392655 w 12192000"/>
              <a:gd name="connsiteY7" fmla="*/ 100289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505545" y="1002890"/>
                </a:moveTo>
                <a:cubicBezTo>
                  <a:pt x="244981" y="1002890"/>
                  <a:pt x="33753" y="1214118"/>
                  <a:pt x="33753" y="1474682"/>
                </a:cubicBezTo>
                <a:lnTo>
                  <a:pt x="33753" y="3377537"/>
                </a:lnTo>
                <a:cubicBezTo>
                  <a:pt x="33753" y="3638101"/>
                  <a:pt x="244981" y="3849329"/>
                  <a:pt x="505545" y="3849329"/>
                </a:cubicBezTo>
                <a:lnTo>
                  <a:pt x="2392655" y="3849329"/>
                </a:lnTo>
                <a:cubicBezTo>
                  <a:pt x="2653219" y="3849329"/>
                  <a:pt x="2864447" y="3638101"/>
                  <a:pt x="2864447" y="3377537"/>
                </a:cubicBezTo>
                <a:lnTo>
                  <a:pt x="2864447" y="1474682"/>
                </a:lnTo>
                <a:cubicBezTo>
                  <a:pt x="2864447" y="1214118"/>
                  <a:pt x="2653219" y="1002890"/>
                  <a:pt x="2392655" y="100289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1">
              <a:alpha val="7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3F7B10-E0B1-4F37-9643-12BAA4414A6A}"/>
              </a:ext>
            </a:extLst>
          </p:cNvPr>
          <p:cNvSpPr txBox="1"/>
          <p:nvPr/>
        </p:nvSpPr>
        <p:spPr>
          <a:xfrm>
            <a:off x="7451" y="3964993"/>
            <a:ext cx="466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Select the appropriate date from the calendar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BFEFA39-02F9-8A9C-D8D0-0EEE9A016E72}"/>
              </a:ext>
            </a:extLst>
          </p:cNvPr>
          <p:cNvSpPr/>
          <p:nvPr/>
        </p:nvSpPr>
        <p:spPr>
          <a:xfrm>
            <a:off x="1448972" y="2893007"/>
            <a:ext cx="323557" cy="244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597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C3A585-089B-3DAF-A4EF-501CAA0EE7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15" b="5591"/>
          <a:stretch/>
        </p:blipFill>
        <p:spPr>
          <a:xfrm>
            <a:off x="0" y="-71814"/>
            <a:ext cx="12192000" cy="691923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859641-16C5-4C2F-983E-6A38D345FABA}"/>
              </a:ext>
            </a:extLst>
          </p:cNvPr>
          <p:cNvSpPr/>
          <p:nvPr/>
        </p:nvSpPr>
        <p:spPr>
          <a:xfrm>
            <a:off x="3501316" y="5332813"/>
            <a:ext cx="4711845" cy="4710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1E98B5-F9A5-4FEF-A5A6-AA0B4E5F4441}"/>
              </a:ext>
            </a:extLst>
          </p:cNvPr>
          <p:cNvSpPr txBox="1"/>
          <p:nvPr/>
        </p:nvSpPr>
        <p:spPr>
          <a:xfrm>
            <a:off x="3562380" y="4692043"/>
            <a:ext cx="458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Select the </a:t>
            </a:r>
            <a:r>
              <a:rPr lang="en-US" b="1" dirty="0">
                <a:solidFill>
                  <a:srgbClr val="0070C0"/>
                </a:solidFill>
              </a:rPr>
              <a:t>right class </a:t>
            </a:r>
            <a:r>
              <a:rPr lang="en-US" b="1" dirty="0">
                <a:solidFill>
                  <a:srgbClr val="FF0000"/>
                </a:solidFill>
              </a:rPr>
              <a:t>to view the class details.</a:t>
            </a:r>
          </a:p>
        </p:txBody>
      </p:sp>
      <p:pic>
        <p:nvPicPr>
          <p:cNvPr id="12" name="Graphic 11" descr="End with solid fill">
            <a:hlinkClick r:id="" action="ppaction://noaction"/>
            <a:extLst>
              <a:ext uri="{FF2B5EF4-FFF2-40B4-BE49-F238E27FC236}">
                <a16:creationId xmlns:a16="http://schemas.microsoft.com/office/drawing/2014/main" id="{EBBE221B-F82A-4C05-880E-61DB97E0F5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417" t="19722" r="10417" b="19861"/>
          <a:stretch/>
        </p:blipFill>
        <p:spPr>
          <a:xfrm>
            <a:off x="11714478" y="6460893"/>
            <a:ext cx="299545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Graphic 12" descr="Hamburger Menu Icon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F8DDF273-D9EF-4824-9D1D-F579F48760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0292" t="16945" r="10124" b="17222"/>
          <a:stretch/>
        </p:blipFill>
        <p:spPr>
          <a:xfrm>
            <a:off x="11270962" y="6474729"/>
            <a:ext cx="2763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978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End with solid fill">
            <a:hlinkClick r:id="" action="ppaction://noaction"/>
            <a:extLst>
              <a:ext uri="{FF2B5EF4-FFF2-40B4-BE49-F238E27FC236}">
                <a16:creationId xmlns:a16="http://schemas.microsoft.com/office/drawing/2014/main" id="{D7B60CE7-0347-41AB-A5B3-3675EA8D50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17" t="19722" r="10417" b="19861"/>
          <a:stretch/>
        </p:blipFill>
        <p:spPr>
          <a:xfrm>
            <a:off x="11714478" y="6460893"/>
            <a:ext cx="299545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phic 6" descr="Hamburger Menu Icon with solid fill">
            <a:hlinkClick r:id="rId4" action="ppaction://hlinksldjump"/>
            <a:extLst>
              <a:ext uri="{FF2B5EF4-FFF2-40B4-BE49-F238E27FC236}">
                <a16:creationId xmlns:a16="http://schemas.microsoft.com/office/drawing/2014/main" id="{6FC823DB-9535-4C90-9A07-61DCB1B9F6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0292" t="16945" r="10124" b="17222"/>
          <a:stretch/>
        </p:blipFill>
        <p:spPr>
          <a:xfrm>
            <a:off x="11270962" y="6474729"/>
            <a:ext cx="276346" cy="228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00350" y="828675"/>
            <a:ext cx="1171575" cy="328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7372350" y="828674"/>
            <a:ext cx="1838325" cy="185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AF5931-57B5-A48B-1634-A45F06FB5D8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108" b="55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93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AD4099-38DD-2C8C-D9D2-46D2BD761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134"/>
            <a:ext cx="12192000" cy="6552866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CD33D99-2AF5-4F1C-A804-4B547F56D0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275427 h 6858000"/>
              <a:gd name="connsiteX1" fmla="*/ 582573 w 12192000"/>
              <a:gd name="connsiteY1" fmla="*/ 6858000 h 6858000"/>
              <a:gd name="connsiteX2" fmla="*/ 0 w 12192000"/>
              <a:gd name="connsiteY2" fmla="*/ 6858000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6858000 h 6858000"/>
              <a:gd name="connsiteX6" fmla="*/ 2912795 w 12192000"/>
              <a:gd name="connsiteY6" fmla="*/ 6858000 h 6858000"/>
              <a:gd name="connsiteX7" fmla="*/ 3495368 w 12192000"/>
              <a:gd name="connsiteY7" fmla="*/ 6275427 h 6858000"/>
              <a:gd name="connsiteX8" fmla="*/ 3495368 w 12192000"/>
              <a:gd name="connsiteY8" fmla="*/ 848044 h 6858000"/>
              <a:gd name="connsiteX9" fmla="*/ 2912795 w 12192000"/>
              <a:gd name="connsiteY9" fmla="*/ 265471 h 6858000"/>
              <a:gd name="connsiteX10" fmla="*/ 582573 w 12192000"/>
              <a:gd name="connsiteY10" fmla="*/ 265471 h 6858000"/>
              <a:gd name="connsiteX11" fmla="*/ 0 w 12192000"/>
              <a:gd name="connsiteY11" fmla="*/ 8480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6275427"/>
                </a:moveTo>
                <a:cubicBezTo>
                  <a:pt x="0" y="6597173"/>
                  <a:pt x="260827" y="6858000"/>
                  <a:pt x="582573" y="6858000"/>
                </a:cubicBezTo>
                <a:lnTo>
                  <a:pt x="0" y="6858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2912795" y="6858000"/>
                </a:lnTo>
                <a:cubicBezTo>
                  <a:pt x="3234541" y="6858000"/>
                  <a:pt x="3495368" y="6597173"/>
                  <a:pt x="3495368" y="6275427"/>
                </a:cubicBezTo>
                <a:lnTo>
                  <a:pt x="3495368" y="848044"/>
                </a:lnTo>
                <a:cubicBezTo>
                  <a:pt x="3495368" y="526298"/>
                  <a:pt x="3234541" y="265471"/>
                  <a:pt x="2912795" y="265471"/>
                </a:cubicBezTo>
                <a:lnTo>
                  <a:pt x="582573" y="265471"/>
                </a:lnTo>
                <a:cubicBezTo>
                  <a:pt x="260827" y="265471"/>
                  <a:pt x="0" y="526298"/>
                  <a:pt x="0" y="848044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C6FFB2C-A094-AA71-CB57-5FE4489EF888}"/>
              </a:ext>
            </a:extLst>
          </p:cNvPr>
          <p:cNvCxnSpPr>
            <a:cxnSpLocks/>
          </p:cNvCxnSpPr>
          <p:nvPr/>
        </p:nvCxnSpPr>
        <p:spPr>
          <a:xfrm flipH="1">
            <a:off x="811161" y="2679064"/>
            <a:ext cx="3849329" cy="339213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3C948FA-729B-576C-DE97-35392A8DE3C1}"/>
              </a:ext>
            </a:extLst>
          </p:cNvPr>
          <p:cNvSpPr txBox="1"/>
          <p:nvPr/>
        </p:nvSpPr>
        <p:spPr>
          <a:xfrm>
            <a:off x="4660490" y="238700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Class Link on Dashboard</a:t>
            </a:r>
          </a:p>
        </p:txBody>
      </p:sp>
    </p:spTree>
    <p:extLst>
      <p:ext uri="{BB962C8B-B14F-4D97-AF65-F5344CB8AC3E}">
        <p14:creationId xmlns:p14="http://schemas.microsoft.com/office/powerpoint/2010/main" val="34449951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89AFBB-CE1A-413A-88D5-A9BB989DEA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08" b="55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8" descr="End with solid fill">
            <a:hlinkClick r:id="" action="ppaction://noaction"/>
            <a:extLst>
              <a:ext uri="{FF2B5EF4-FFF2-40B4-BE49-F238E27FC236}">
                <a16:creationId xmlns:a16="http://schemas.microsoft.com/office/drawing/2014/main" id="{34334910-7866-49CF-BB69-CD9BE806B0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417" t="19722" r="10417" b="19861"/>
          <a:stretch/>
        </p:blipFill>
        <p:spPr>
          <a:xfrm>
            <a:off x="11714478" y="6460893"/>
            <a:ext cx="299545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phic 9" descr="Hamburger Menu Icon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B6F18A4A-980A-4A57-9F9D-BED2AD2A28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0292" t="16945" r="10124" b="17222"/>
          <a:stretch/>
        </p:blipFill>
        <p:spPr>
          <a:xfrm>
            <a:off x="11270962" y="6474729"/>
            <a:ext cx="276346" cy="228600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F1938CC-A649-A526-6363-03A308091697}"/>
              </a:ext>
            </a:extLst>
          </p:cNvPr>
          <p:cNvSpPr/>
          <p:nvPr/>
        </p:nvSpPr>
        <p:spPr>
          <a:xfrm>
            <a:off x="0" y="-397108"/>
            <a:ext cx="12192000" cy="7360616"/>
          </a:xfrm>
          <a:custGeom>
            <a:avLst/>
            <a:gdLst>
              <a:gd name="connsiteX0" fmla="*/ 8114170 w 12192000"/>
              <a:gd name="connsiteY0" fmla="*/ 1460090 h 6858000"/>
              <a:gd name="connsiteX1" fmla="*/ 8023489 w 12192000"/>
              <a:gd name="connsiteY1" fmla="*/ 1550771 h 6858000"/>
              <a:gd name="connsiteX2" fmla="*/ 8023489 w 12192000"/>
              <a:gd name="connsiteY2" fmla="*/ 1913487 h 6858000"/>
              <a:gd name="connsiteX3" fmla="*/ 8114170 w 12192000"/>
              <a:gd name="connsiteY3" fmla="*/ 2004168 h 6858000"/>
              <a:gd name="connsiteX4" fmla="*/ 10926730 w 12192000"/>
              <a:gd name="connsiteY4" fmla="*/ 2004168 h 6858000"/>
              <a:gd name="connsiteX5" fmla="*/ 11017411 w 12192000"/>
              <a:gd name="connsiteY5" fmla="*/ 1913487 h 6858000"/>
              <a:gd name="connsiteX6" fmla="*/ 11017411 w 12192000"/>
              <a:gd name="connsiteY6" fmla="*/ 1550771 h 6858000"/>
              <a:gd name="connsiteX7" fmla="*/ 10926730 w 12192000"/>
              <a:gd name="connsiteY7" fmla="*/ 146009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8114170" y="1460090"/>
                </a:moveTo>
                <a:cubicBezTo>
                  <a:pt x="8064088" y="1460090"/>
                  <a:pt x="8023489" y="1500689"/>
                  <a:pt x="8023489" y="1550771"/>
                </a:cubicBezTo>
                <a:lnTo>
                  <a:pt x="8023489" y="1913487"/>
                </a:lnTo>
                <a:cubicBezTo>
                  <a:pt x="8023489" y="1963569"/>
                  <a:pt x="8064088" y="2004168"/>
                  <a:pt x="8114170" y="2004168"/>
                </a:cubicBezTo>
                <a:lnTo>
                  <a:pt x="10926730" y="2004168"/>
                </a:lnTo>
                <a:cubicBezTo>
                  <a:pt x="10976812" y="2004168"/>
                  <a:pt x="11017411" y="1963569"/>
                  <a:pt x="11017411" y="1913487"/>
                </a:cubicBezTo>
                <a:lnTo>
                  <a:pt x="11017411" y="1550771"/>
                </a:lnTo>
                <a:cubicBezTo>
                  <a:pt x="11017411" y="1500689"/>
                  <a:pt x="10976812" y="1460090"/>
                  <a:pt x="10926730" y="146009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 w="698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60CDB-C6BF-4710-BEEC-16569AA9A1D6}"/>
              </a:ext>
            </a:extLst>
          </p:cNvPr>
          <p:cNvSpPr txBox="1"/>
          <p:nvPr/>
        </p:nvSpPr>
        <p:spPr>
          <a:xfrm>
            <a:off x="6096000" y="2136281"/>
            <a:ext cx="5765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Select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Click to view Recording </a:t>
            </a:r>
            <a:r>
              <a:rPr lang="en-US" b="1" dirty="0">
                <a:solidFill>
                  <a:srgbClr val="FFC000"/>
                </a:solidFill>
              </a:rPr>
              <a:t>link to view the recording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846EE42-7AB9-B765-B800-675F441A870E}"/>
              </a:ext>
            </a:extLst>
          </p:cNvPr>
          <p:cNvCxnSpPr/>
          <p:nvPr/>
        </p:nvCxnSpPr>
        <p:spPr>
          <a:xfrm flipV="1">
            <a:off x="6865034" y="1378634"/>
            <a:ext cx="1041009" cy="7576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2190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End with solid fill">
            <a:hlinkClick r:id="" action="ppaction://noaction"/>
            <a:extLst>
              <a:ext uri="{FF2B5EF4-FFF2-40B4-BE49-F238E27FC236}">
                <a16:creationId xmlns:a16="http://schemas.microsoft.com/office/drawing/2014/main" id="{827267B9-F3D8-4ABC-95BD-596D922C38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417" t="19722" r="10417" b="19861"/>
          <a:stretch/>
        </p:blipFill>
        <p:spPr>
          <a:xfrm>
            <a:off x="11714478" y="6460893"/>
            <a:ext cx="299545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phic 6" descr="Hamburger Menu Icon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BFE4F7CC-1A55-40EE-8FCD-B573C33DC4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0292" t="16945" r="10124" b="17222"/>
          <a:stretch/>
        </p:blipFill>
        <p:spPr>
          <a:xfrm>
            <a:off x="11270962" y="6474729"/>
            <a:ext cx="276346" cy="228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4325" y="585788"/>
            <a:ext cx="1343025" cy="271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5915025" y="6143625"/>
            <a:ext cx="1643063" cy="317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57718B-59AD-4188-89BE-D69A979FBF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911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Linkedin Icon Png - Transparent Background Linkedin Logo Png, Png Download  , Transparent Png Image - PNGitem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0A0122-203F-2BA8-9F59-98814917CF59}"/>
              </a:ext>
            </a:extLst>
          </p:cNvPr>
          <p:cNvGrpSpPr/>
          <p:nvPr/>
        </p:nvGrpSpPr>
        <p:grpSpPr>
          <a:xfrm>
            <a:off x="0" y="0"/>
            <a:ext cx="12192000" cy="930166"/>
            <a:chOff x="0" y="0"/>
            <a:chExt cx="12192000" cy="93321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4F3DAC-D31C-7EBB-8A8F-CA4106D1D273}"/>
                </a:ext>
              </a:extLst>
            </p:cNvPr>
            <p:cNvSpPr/>
            <p:nvPr/>
          </p:nvSpPr>
          <p:spPr>
            <a:xfrm>
              <a:off x="0" y="365759"/>
              <a:ext cx="12192000" cy="154745"/>
            </a:xfrm>
            <a:prstGeom prst="rect">
              <a:avLst/>
            </a:prstGeom>
            <a:solidFill>
              <a:srgbClr val="E6762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5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B7897D8-C488-3B71-0F69-F45D1B64A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6763" y="0"/>
              <a:ext cx="1544709" cy="93321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BEC12A1-8715-9226-E57A-3F825B576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55380" y="90145"/>
              <a:ext cx="2069857" cy="75292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F08A9D0-25CD-C150-FAEA-AB40A129CBAA}"/>
              </a:ext>
            </a:extLst>
          </p:cNvPr>
          <p:cNvGrpSpPr/>
          <p:nvPr/>
        </p:nvGrpSpPr>
        <p:grpSpPr>
          <a:xfrm>
            <a:off x="2754679" y="2961238"/>
            <a:ext cx="6682641" cy="935524"/>
            <a:chOff x="0" y="699087"/>
            <a:chExt cx="6682641" cy="935524"/>
          </a:xfrm>
          <a:noFill/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D22C728-270A-B5E0-02B6-BD5E3FC0D5BD}"/>
                </a:ext>
              </a:extLst>
            </p:cNvPr>
            <p:cNvSpPr/>
            <p:nvPr/>
          </p:nvSpPr>
          <p:spPr>
            <a:xfrm>
              <a:off x="0" y="699087"/>
              <a:ext cx="6682641" cy="93552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9DBF48C5-713B-6740-7702-B239FB827A3E}"/>
                </a:ext>
              </a:extLst>
            </p:cNvPr>
            <p:cNvSpPr txBox="1"/>
            <p:nvPr/>
          </p:nvSpPr>
          <p:spPr>
            <a:xfrm>
              <a:off x="45669" y="744756"/>
              <a:ext cx="6591303" cy="8441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6000" b="1" i="0" kern="1200" baseline="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Thank you</a:t>
              </a:r>
              <a:endParaRPr lang="en-US" sz="6000" b="1" i="0" kern="1200" baseline="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0617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EC64EB4-2E23-45F5-A391-07DDE8CDA1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0" y="14748"/>
            <a:ext cx="12192000" cy="6858000"/>
          </a:xfrm>
          <a:prstGeom prst="rect">
            <a:avLst/>
          </a:prstGeom>
        </p:spPr>
      </p:pic>
      <p:pic>
        <p:nvPicPr>
          <p:cNvPr id="4" name="Graphic 3" descr="End with solid fill">
            <a:hlinkClick r:id="" action="ppaction://noaction"/>
            <a:extLst>
              <a:ext uri="{FF2B5EF4-FFF2-40B4-BE49-F238E27FC236}">
                <a16:creationId xmlns:a16="http://schemas.microsoft.com/office/drawing/2014/main" id="{4BC6E53F-FDFC-4ADE-A792-874380A9ED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417" t="19722" r="10417" b="19861"/>
          <a:stretch/>
        </p:blipFill>
        <p:spPr>
          <a:xfrm>
            <a:off x="11714478" y="6460893"/>
            <a:ext cx="299545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phic 4" descr="Hamburger Menu Icon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5494ECD1-D419-4733-9E1F-FF1B104747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0292" t="16945" r="10124" b="17222"/>
          <a:stretch/>
        </p:blipFill>
        <p:spPr>
          <a:xfrm>
            <a:off x="11270962" y="6474729"/>
            <a:ext cx="2763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14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EC64EB4-2E23-45F5-A391-07DDE8CDA1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54281F7-6FF9-4C68-B675-60CF200357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305589 w 12192000"/>
              <a:gd name="connsiteY0" fmla="*/ 1087120 h 6858000"/>
              <a:gd name="connsiteX1" fmla="*/ 2194560 w 12192000"/>
              <a:gd name="connsiteY1" fmla="*/ 1198149 h 6858000"/>
              <a:gd name="connsiteX2" fmla="*/ 2194560 w 12192000"/>
              <a:gd name="connsiteY2" fmla="*/ 3317971 h 6858000"/>
              <a:gd name="connsiteX3" fmla="*/ 2305589 w 12192000"/>
              <a:gd name="connsiteY3" fmla="*/ 3429000 h 6858000"/>
              <a:gd name="connsiteX4" fmla="*/ 4674331 w 12192000"/>
              <a:gd name="connsiteY4" fmla="*/ 3429000 h 6858000"/>
              <a:gd name="connsiteX5" fmla="*/ 4785360 w 12192000"/>
              <a:gd name="connsiteY5" fmla="*/ 3317971 h 6858000"/>
              <a:gd name="connsiteX6" fmla="*/ 4785360 w 12192000"/>
              <a:gd name="connsiteY6" fmla="*/ 1198149 h 6858000"/>
              <a:gd name="connsiteX7" fmla="*/ 4674331 w 12192000"/>
              <a:gd name="connsiteY7" fmla="*/ 108712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2305589" y="1087120"/>
                </a:moveTo>
                <a:cubicBezTo>
                  <a:pt x="2244269" y="1087120"/>
                  <a:pt x="2194560" y="1136829"/>
                  <a:pt x="2194560" y="1198149"/>
                </a:cubicBezTo>
                <a:lnTo>
                  <a:pt x="2194560" y="3317971"/>
                </a:lnTo>
                <a:cubicBezTo>
                  <a:pt x="2194560" y="3379291"/>
                  <a:pt x="2244269" y="3429000"/>
                  <a:pt x="2305589" y="3429000"/>
                </a:cubicBezTo>
                <a:lnTo>
                  <a:pt x="4674331" y="3429000"/>
                </a:lnTo>
                <a:cubicBezTo>
                  <a:pt x="4735651" y="3429000"/>
                  <a:pt x="4785360" y="3379291"/>
                  <a:pt x="4785360" y="3317971"/>
                </a:cubicBezTo>
                <a:lnTo>
                  <a:pt x="4785360" y="1198149"/>
                </a:lnTo>
                <a:cubicBezTo>
                  <a:pt x="4785360" y="1136829"/>
                  <a:pt x="4735651" y="1087120"/>
                  <a:pt x="4674331" y="108712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CB6511-0F07-4B03-994B-347AD98ECEB2}"/>
              </a:ext>
            </a:extLst>
          </p:cNvPr>
          <p:cNvSpPr txBox="1"/>
          <p:nvPr/>
        </p:nvSpPr>
        <p:spPr>
          <a:xfrm>
            <a:off x="2243708" y="610654"/>
            <a:ext cx="2637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PCP Online Class</a:t>
            </a:r>
          </a:p>
        </p:txBody>
      </p:sp>
      <p:pic>
        <p:nvPicPr>
          <p:cNvPr id="5" name="Graphic 4" descr="End with solid fill">
            <a:hlinkClick r:id="" action="ppaction://noaction"/>
            <a:extLst>
              <a:ext uri="{FF2B5EF4-FFF2-40B4-BE49-F238E27FC236}">
                <a16:creationId xmlns:a16="http://schemas.microsoft.com/office/drawing/2014/main" id="{141A037E-D5FA-494B-9D5D-372A9579B1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417" t="19722" r="10417" b="19861"/>
          <a:stretch/>
        </p:blipFill>
        <p:spPr>
          <a:xfrm>
            <a:off x="11714478" y="6460893"/>
            <a:ext cx="299545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phic 5" descr="Hamburger Menu Icon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DC71BA3D-1FE8-4354-934A-810A4E710C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0292" t="16945" r="10124" b="17222"/>
          <a:stretch/>
        </p:blipFill>
        <p:spPr>
          <a:xfrm>
            <a:off x="11270962" y="6474729"/>
            <a:ext cx="2763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4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End with solid fill">
            <a:hlinkClick r:id="" action="ppaction://noaction"/>
            <a:extLst>
              <a:ext uri="{FF2B5EF4-FFF2-40B4-BE49-F238E27FC236}">
                <a16:creationId xmlns:a16="http://schemas.microsoft.com/office/drawing/2014/main" id="{756F9E8A-D5AB-4F8D-B6E5-9F8E42E5AD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17" t="19722" r="10417" b="19861"/>
          <a:stretch/>
        </p:blipFill>
        <p:spPr>
          <a:xfrm>
            <a:off x="11714478" y="6460893"/>
            <a:ext cx="299545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phic 4" descr="Hamburger Menu Icon with solid fill">
            <a:hlinkClick r:id="rId4" action="ppaction://hlinksldjump"/>
            <a:extLst>
              <a:ext uri="{FF2B5EF4-FFF2-40B4-BE49-F238E27FC236}">
                <a16:creationId xmlns:a16="http://schemas.microsoft.com/office/drawing/2014/main" id="{4A137425-55F8-4036-966D-E9FD921CE0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0292" t="16945" r="10124" b="17222"/>
          <a:stretch/>
        </p:blipFill>
        <p:spPr>
          <a:xfrm>
            <a:off x="11270962" y="6474729"/>
            <a:ext cx="276346" cy="228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491E78-19A8-5990-42C6-E8DB49CB49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92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FBBC672-2B0D-B75F-F212-F91076A16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837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D8550E-650F-4413-93D7-1DC01B70B784}"/>
              </a:ext>
            </a:extLst>
          </p:cNvPr>
          <p:cNvSpPr txBox="1"/>
          <p:nvPr/>
        </p:nvSpPr>
        <p:spPr>
          <a:xfrm>
            <a:off x="3890430" y="1847941"/>
            <a:ext cx="7380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Scheduled Classes are shown in the calendar here</a:t>
            </a:r>
          </a:p>
        </p:txBody>
      </p:sp>
      <p:pic>
        <p:nvPicPr>
          <p:cNvPr id="5" name="Graphic 4" descr="End with solid fill">
            <a:hlinkClick r:id="" action="ppaction://noaction"/>
            <a:extLst>
              <a:ext uri="{FF2B5EF4-FFF2-40B4-BE49-F238E27FC236}">
                <a16:creationId xmlns:a16="http://schemas.microsoft.com/office/drawing/2014/main" id="{B1A9E457-9FCA-4449-86C9-414CA5E1EF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417" t="19722" r="10417" b="19861"/>
          <a:stretch/>
        </p:blipFill>
        <p:spPr>
          <a:xfrm>
            <a:off x="11714478" y="6460893"/>
            <a:ext cx="299545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phic 7" descr="Hamburger Menu Icon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E7AAD887-8C18-4D87-8D1D-D4EDE661F7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0292" t="16945" r="10124" b="17222"/>
          <a:stretch/>
        </p:blipFill>
        <p:spPr>
          <a:xfrm>
            <a:off x="11270962" y="6474729"/>
            <a:ext cx="276346" cy="228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0" y="1423476"/>
            <a:ext cx="2622638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425362" y="1477583"/>
            <a:ext cx="2622638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FDFD143-C8EE-48F3-BFD3-974D3D3F49C1}"/>
              </a:ext>
            </a:extLst>
          </p:cNvPr>
          <p:cNvSpPr/>
          <p:nvPr/>
        </p:nvSpPr>
        <p:spPr>
          <a:xfrm>
            <a:off x="0" y="-37837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2060820 w 12192000"/>
              <a:gd name="connsiteY3" fmla="*/ 6858000 h 6858000"/>
              <a:gd name="connsiteX4" fmla="*/ 12060820 w 12192000"/>
              <a:gd name="connsiteY4" fmla="*/ 2082709 h 6858000"/>
              <a:gd name="connsiteX5" fmla="*/ 11841377 w 12192000"/>
              <a:gd name="connsiteY5" fmla="*/ 1863266 h 6858000"/>
              <a:gd name="connsiteX6" fmla="*/ 3313613 w 12192000"/>
              <a:gd name="connsiteY6" fmla="*/ 1863266 h 6858000"/>
              <a:gd name="connsiteX7" fmla="*/ 3094170 w 12192000"/>
              <a:gd name="connsiteY7" fmla="*/ 2082709 h 6858000"/>
              <a:gd name="connsiteX8" fmla="*/ 309417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2060820" y="6858000"/>
                </a:lnTo>
                <a:lnTo>
                  <a:pt x="12060820" y="2082709"/>
                </a:lnTo>
                <a:cubicBezTo>
                  <a:pt x="12060820" y="1961514"/>
                  <a:pt x="11962572" y="1863266"/>
                  <a:pt x="11841377" y="1863266"/>
                </a:cubicBezTo>
                <a:lnTo>
                  <a:pt x="3313613" y="1863266"/>
                </a:lnTo>
                <a:cubicBezTo>
                  <a:pt x="3192418" y="1863266"/>
                  <a:pt x="3094170" y="1961514"/>
                  <a:pt x="3094170" y="2082709"/>
                </a:cubicBezTo>
                <a:lnTo>
                  <a:pt x="309417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07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3768CC-4F4D-4BD5-8AFB-041C5F802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 descr="End with solid fill">
            <a:hlinkClick r:id="" action="ppaction://noaction"/>
            <a:extLst>
              <a:ext uri="{FF2B5EF4-FFF2-40B4-BE49-F238E27FC236}">
                <a16:creationId xmlns:a16="http://schemas.microsoft.com/office/drawing/2014/main" id="{38336A2F-6AF6-47F8-82FD-FE71D2E7F2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417" t="19722" r="10417" b="19861"/>
          <a:stretch/>
        </p:blipFill>
        <p:spPr>
          <a:xfrm>
            <a:off x="11714478" y="6460893"/>
            <a:ext cx="299545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phic 4" descr="Hamburger Menu Icon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3A1DC98C-2793-4BCE-A6BD-6A812E4640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0292" t="16945" r="10124" b="17222"/>
          <a:stretch/>
        </p:blipFill>
        <p:spPr>
          <a:xfrm>
            <a:off x="11270962" y="6474729"/>
            <a:ext cx="2763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7712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3394</TotalTime>
  <Words>252</Words>
  <Application>Microsoft Office PowerPoint</Application>
  <PresentationFormat>Widescreen</PresentationFormat>
  <Paragraphs>40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Light</vt:lpstr>
      <vt:lpstr>Cambria</vt:lpstr>
      <vt:lpstr>Franklin Gothic Book</vt:lpstr>
      <vt:lpstr>Georgia</vt:lpstr>
      <vt:lpstr>Times New Roman</vt:lpstr>
      <vt:lpstr>Crop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by Ministry of Education and Science, Mongolia</dc:title>
  <dc:creator>video recording 1</dc:creator>
  <cp:lastModifiedBy>rohit.8091741@gmail.com</cp:lastModifiedBy>
  <cp:revision>79</cp:revision>
  <dcterms:created xsi:type="dcterms:W3CDTF">2021-11-11T09:51:40Z</dcterms:created>
  <dcterms:modified xsi:type="dcterms:W3CDTF">2024-02-08T07:41:16Z</dcterms:modified>
</cp:coreProperties>
</file>