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71" r:id="rId4"/>
    <p:sldId id="272" r:id="rId5"/>
    <p:sldId id="274" r:id="rId6"/>
    <p:sldId id="275" r:id="rId7"/>
    <p:sldId id="276" r:id="rId8"/>
    <p:sldId id="277" r:id="rId9"/>
    <p:sldId id="278" r:id="rId10"/>
    <p:sldId id="279" r:id="rId11"/>
    <p:sldId id="280" r:id="rId12"/>
    <p:sldId id="281" r:id="rId13"/>
    <p:sldId id="26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83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53F331-CD1B-4820-A660-2261DEA11B34}"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C52630DA-A5C4-4102-9DA5-9B634B0722F4}">
      <dgm:prSet custT="1"/>
      <dgm:spPr>
        <a:solidFill>
          <a:schemeClr val="accent1">
            <a:lumMod val="50000"/>
          </a:schemeClr>
        </a:solidFill>
      </dgm:spPr>
      <dgm:t>
        <a:bodyPr/>
        <a:lstStyle/>
        <a:p>
          <a:pPr algn="ctr"/>
          <a:r>
            <a:rPr lang="en-US" sz="3200" b="1" dirty="0">
              <a:solidFill>
                <a:schemeClr val="bg1"/>
              </a:solidFill>
              <a:latin typeface="Cambria" panose="02040503050406030204" pitchFamily="18" charset="0"/>
              <a:ea typeface="Cambria" panose="02040503050406030204" pitchFamily="18" charset="0"/>
            </a:rPr>
            <a:t>ACADEMIC RESOURCE</a:t>
          </a:r>
        </a:p>
      </dgm:t>
    </dgm:pt>
    <dgm:pt modelId="{6E2052EF-971C-49E6-B346-2E39A6F4CD7F}" type="parTrans" cxnId="{B8037286-84D8-4AFE-97E7-AB83A7CC272C}">
      <dgm:prSet/>
      <dgm:spPr/>
      <dgm:t>
        <a:bodyPr/>
        <a:lstStyle/>
        <a:p>
          <a:endParaRPr lang="en-US" b="1">
            <a:latin typeface="Cambria" panose="02040503050406030204" pitchFamily="18" charset="0"/>
            <a:ea typeface="Cambria" panose="02040503050406030204" pitchFamily="18" charset="0"/>
          </a:endParaRPr>
        </a:p>
      </dgm:t>
    </dgm:pt>
    <dgm:pt modelId="{0B3A8E1D-9C50-4303-A093-A68623653F0C}" type="sibTrans" cxnId="{B8037286-84D8-4AFE-97E7-AB83A7CC272C}">
      <dgm:prSet/>
      <dgm:spPr/>
      <dgm:t>
        <a:bodyPr/>
        <a:lstStyle/>
        <a:p>
          <a:endParaRPr lang="en-US" b="1">
            <a:latin typeface="Cambria" panose="02040503050406030204" pitchFamily="18" charset="0"/>
            <a:ea typeface="Cambria" panose="02040503050406030204" pitchFamily="18" charset="0"/>
          </a:endParaRPr>
        </a:p>
      </dgm:t>
    </dgm:pt>
    <dgm:pt modelId="{4AF9F14E-0E78-4865-81CF-932943FB0ACD}" type="pres">
      <dgm:prSet presAssocID="{9553F331-CD1B-4820-A660-2261DEA11B34}" presName="linear" presStyleCnt="0">
        <dgm:presLayoutVars>
          <dgm:animLvl val="lvl"/>
          <dgm:resizeHandles val="exact"/>
        </dgm:presLayoutVars>
      </dgm:prSet>
      <dgm:spPr/>
    </dgm:pt>
    <dgm:pt modelId="{79411874-0A3D-4703-8A4A-2416A15DBE08}" type="pres">
      <dgm:prSet presAssocID="{C52630DA-A5C4-4102-9DA5-9B634B0722F4}" presName="parentText" presStyleLbl="node1" presStyleIdx="0" presStyleCnt="1" custLinFactNeighborX="2020" custLinFactNeighborY="25253">
        <dgm:presLayoutVars>
          <dgm:chMax val="0"/>
          <dgm:bulletEnabled val="1"/>
        </dgm:presLayoutVars>
      </dgm:prSet>
      <dgm:spPr/>
    </dgm:pt>
  </dgm:ptLst>
  <dgm:cxnLst>
    <dgm:cxn modelId="{A562674A-FA0A-4343-89C6-14162CD32D1C}" type="presOf" srcId="{9553F331-CD1B-4820-A660-2261DEA11B34}" destId="{4AF9F14E-0E78-4865-81CF-932943FB0ACD}" srcOrd="0" destOrd="0" presId="urn:microsoft.com/office/officeart/2005/8/layout/vList2"/>
    <dgm:cxn modelId="{B8037286-84D8-4AFE-97E7-AB83A7CC272C}" srcId="{9553F331-CD1B-4820-A660-2261DEA11B34}" destId="{C52630DA-A5C4-4102-9DA5-9B634B0722F4}" srcOrd="0" destOrd="0" parTransId="{6E2052EF-971C-49E6-B346-2E39A6F4CD7F}" sibTransId="{0B3A8E1D-9C50-4303-A093-A68623653F0C}"/>
    <dgm:cxn modelId="{35CF1FBB-F48E-4CDF-94E0-E4F65D88AEEA}" type="presOf" srcId="{C52630DA-A5C4-4102-9DA5-9B634B0722F4}" destId="{79411874-0A3D-4703-8A4A-2416A15DBE08}" srcOrd="0" destOrd="0" presId="urn:microsoft.com/office/officeart/2005/8/layout/vList2"/>
    <dgm:cxn modelId="{74B24A4A-D19B-4C39-A740-E220A8046910}" type="presParOf" srcId="{4AF9F14E-0E78-4865-81CF-932943FB0ACD}" destId="{79411874-0A3D-4703-8A4A-2416A15DBE0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F32CEFF-0ABD-4BB6-A23F-1EC8D76EEED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9666424-3713-4F6C-AA40-75E415047834}">
      <dgm:prSet custT="1"/>
      <dgm:spPr>
        <a:solidFill>
          <a:schemeClr val="bg1"/>
        </a:solidFill>
      </dgm:spPr>
      <dgm:t>
        <a:bodyPr/>
        <a:lstStyle/>
        <a:p>
          <a:pPr algn="just"/>
          <a:r>
            <a:rPr lang="en-US" sz="2800" dirty="0">
              <a:solidFill>
                <a:schemeClr val="tx2">
                  <a:lumMod val="50000"/>
                </a:schemeClr>
              </a:solidFill>
              <a:latin typeface="Cambria" panose="02040503050406030204" pitchFamily="18" charset="0"/>
              <a:ea typeface="Cambria" panose="02040503050406030204" pitchFamily="18" charset="0"/>
            </a:rPr>
            <a:t>LPU always believes in providing exposure to its students through Master Classes by great leaders and Guest Lectures by Industry experts &amp; professionals. These Master Classes, Guest Lectures and Hands-on workshops will provide educational inputs to the students based on real life experiences.</a:t>
          </a:r>
        </a:p>
      </dgm:t>
    </dgm:pt>
    <dgm:pt modelId="{12EFEDF5-3D36-4EC8-A1FE-62EB52E7AE3F}" type="parTrans" cxnId="{2710B4D6-B13C-4CAD-BC68-1F9E55235CC4}">
      <dgm:prSet/>
      <dgm:spPr/>
      <dgm:t>
        <a:bodyPr/>
        <a:lstStyle/>
        <a:p>
          <a:endParaRPr lang="en-US">
            <a:latin typeface="Cambria" panose="02040503050406030204" pitchFamily="18" charset="0"/>
            <a:ea typeface="Cambria" panose="02040503050406030204" pitchFamily="18" charset="0"/>
          </a:endParaRPr>
        </a:p>
      </dgm:t>
    </dgm:pt>
    <dgm:pt modelId="{79CB6221-8467-479B-B628-C5288279675B}" type="sibTrans" cxnId="{2710B4D6-B13C-4CAD-BC68-1F9E55235CC4}">
      <dgm:prSet/>
      <dgm:spPr/>
      <dgm:t>
        <a:bodyPr/>
        <a:lstStyle/>
        <a:p>
          <a:endParaRPr lang="en-US">
            <a:latin typeface="Cambria" panose="02040503050406030204" pitchFamily="18" charset="0"/>
            <a:ea typeface="Cambria" panose="02040503050406030204" pitchFamily="18" charset="0"/>
          </a:endParaRPr>
        </a:p>
      </dgm:t>
    </dgm:pt>
    <dgm:pt modelId="{0B13B807-41B3-480D-B693-52CA960951D7}" type="pres">
      <dgm:prSet presAssocID="{BF32CEFF-0ABD-4BB6-A23F-1EC8D76EEED1}" presName="linear" presStyleCnt="0">
        <dgm:presLayoutVars>
          <dgm:animLvl val="lvl"/>
          <dgm:resizeHandles val="exact"/>
        </dgm:presLayoutVars>
      </dgm:prSet>
      <dgm:spPr/>
    </dgm:pt>
    <dgm:pt modelId="{F98D5D04-4BEB-4E1B-BE6F-B67290711C82}" type="pres">
      <dgm:prSet presAssocID="{49666424-3713-4F6C-AA40-75E415047834}" presName="parentText" presStyleLbl="node1" presStyleIdx="0" presStyleCnt="1" custLinFactNeighborX="-3922" custLinFactNeighborY="-52238">
        <dgm:presLayoutVars>
          <dgm:chMax val="0"/>
          <dgm:bulletEnabled val="1"/>
        </dgm:presLayoutVars>
      </dgm:prSet>
      <dgm:spPr/>
    </dgm:pt>
  </dgm:ptLst>
  <dgm:cxnLst>
    <dgm:cxn modelId="{79CA7D82-F055-4C09-94CF-E730948DE645}" type="presOf" srcId="{49666424-3713-4F6C-AA40-75E415047834}" destId="{F98D5D04-4BEB-4E1B-BE6F-B67290711C82}" srcOrd="0" destOrd="0" presId="urn:microsoft.com/office/officeart/2005/8/layout/vList2"/>
    <dgm:cxn modelId="{8579ACAD-DAB5-40AA-B988-04EF0F6493A6}" type="presOf" srcId="{BF32CEFF-0ABD-4BB6-A23F-1EC8D76EEED1}" destId="{0B13B807-41B3-480D-B693-52CA960951D7}" srcOrd="0" destOrd="0" presId="urn:microsoft.com/office/officeart/2005/8/layout/vList2"/>
    <dgm:cxn modelId="{2710B4D6-B13C-4CAD-BC68-1F9E55235CC4}" srcId="{BF32CEFF-0ABD-4BB6-A23F-1EC8D76EEED1}" destId="{49666424-3713-4F6C-AA40-75E415047834}" srcOrd="0" destOrd="0" parTransId="{12EFEDF5-3D36-4EC8-A1FE-62EB52E7AE3F}" sibTransId="{79CB6221-8467-479B-B628-C5288279675B}"/>
    <dgm:cxn modelId="{86A25D14-B7A6-472D-9759-33B5C0EA01B0}" type="presParOf" srcId="{0B13B807-41B3-480D-B693-52CA960951D7}" destId="{F98D5D04-4BEB-4E1B-BE6F-B67290711C82}" srcOrd="0" destOrd="0" presId="urn:microsoft.com/office/officeart/2005/8/layout/vList2"/>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1325CA1-50A3-4440-BB52-10417B934781}"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DC9E98AE-0F6A-4735-9AF2-26C92B8DA213}">
      <dgm:prSet custT="1"/>
      <dgm:spPr>
        <a:solidFill>
          <a:schemeClr val="accent1">
            <a:lumMod val="50000"/>
          </a:schemeClr>
        </a:solidFill>
      </dgm:spPr>
      <dgm:t>
        <a:bodyPr/>
        <a:lstStyle/>
        <a:p>
          <a:pPr algn="ctr"/>
          <a:r>
            <a:rPr lang="en-US" sz="3200" dirty="0">
              <a:solidFill>
                <a:schemeClr val="bg1"/>
              </a:solidFill>
              <a:latin typeface="Cambria" panose="02040503050406030204" pitchFamily="18" charset="0"/>
              <a:ea typeface="Cambria" panose="02040503050406030204" pitchFamily="18" charset="0"/>
            </a:rPr>
            <a:t>Master Classes/Guest Lectures</a:t>
          </a:r>
        </a:p>
      </dgm:t>
    </dgm:pt>
    <dgm:pt modelId="{136093D0-1FA0-4A7F-AF8E-4DCD7DC560A1}" type="parTrans" cxnId="{0AA19B3A-8872-4E0C-8BB3-6F178E183523}">
      <dgm:prSet/>
      <dgm:spPr/>
      <dgm:t>
        <a:bodyPr/>
        <a:lstStyle/>
        <a:p>
          <a:endParaRPr lang="en-US"/>
        </a:p>
      </dgm:t>
    </dgm:pt>
    <dgm:pt modelId="{AC7EE66F-DAFB-462C-9C28-47072C1EA451}" type="sibTrans" cxnId="{0AA19B3A-8872-4E0C-8BB3-6F178E183523}">
      <dgm:prSet/>
      <dgm:spPr/>
      <dgm:t>
        <a:bodyPr/>
        <a:lstStyle/>
        <a:p>
          <a:endParaRPr lang="en-US"/>
        </a:p>
      </dgm:t>
    </dgm:pt>
    <dgm:pt modelId="{C5000FE5-9ED2-4648-99FE-7ACAA3A3C977}" type="pres">
      <dgm:prSet presAssocID="{11325CA1-50A3-4440-BB52-10417B934781}" presName="linear" presStyleCnt="0">
        <dgm:presLayoutVars>
          <dgm:animLvl val="lvl"/>
          <dgm:resizeHandles val="exact"/>
        </dgm:presLayoutVars>
      </dgm:prSet>
      <dgm:spPr/>
    </dgm:pt>
    <dgm:pt modelId="{83237E7C-D270-4595-9EDE-5A8269184E4C}" type="pres">
      <dgm:prSet presAssocID="{DC9E98AE-0F6A-4735-9AF2-26C92B8DA213}" presName="parentText" presStyleLbl="node1" presStyleIdx="0" presStyleCnt="1" custLinFactNeighborX="2778" custLinFactNeighborY="-39390">
        <dgm:presLayoutVars>
          <dgm:chMax val="0"/>
          <dgm:bulletEnabled val="1"/>
        </dgm:presLayoutVars>
      </dgm:prSet>
      <dgm:spPr/>
    </dgm:pt>
  </dgm:ptLst>
  <dgm:cxnLst>
    <dgm:cxn modelId="{04D7953A-3401-4582-A9CD-FC40AD9A5481}" type="presOf" srcId="{DC9E98AE-0F6A-4735-9AF2-26C92B8DA213}" destId="{83237E7C-D270-4595-9EDE-5A8269184E4C}" srcOrd="0" destOrd="0" presId="urn:microsoft.com/office/officeart/2005/8/layout/vList2"/>
    <dgm:cxn modelId="{0AA19B3A-8872-4E0C-8BB3-6F178E183523}" srcId="{11325CA1-50A3-4440-BB52-10417B934781}" destId="{DC9E98AE-0F6A-4735-9AF2-26C92B8DA213}" srcOrd="0" destOrd="0" parTransId="{136093D0-1FA0-4A7F-AF8E-4DCD7DC560A1}" sibTransId="{AC7EE66F-DAFB-462C-9C28-47072C1EA451}"/>
    <dgm:cxn modelId="{FD49837D-CC1B-4ACD-B077-91DBDBD8787F}" type="presOf" srcId="{11325CA1-50A3-4440-BB52-10417B934781}" destId="{C5000FE5-9ED2-4648-99FE-7ACAA3A3C977}" srcOrd="0" destOrd="0" presId="urn:microsoft.com/office/officeart/2005/8/layout/vList2"/>
    <dgm:cxn modelId="{4B3D093B-E2E7-4A1C-A91B-415A255E45A5}" type="presParOf" srcId="{C5000FE5-9ED2-4648-99FE-7ACAA3A3C977}" destId="{83237E7C-D270-4595-9EDE-5A8269184E4C}"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F4A5485-06F4-4DF7-8412-751016F579AF}"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7C8A8286-9733-41C2-A5A3-F0B08BD223CB}">
      <dgm:prSet/>
      <dgm:spPr>
        <a:solidFill>
          <a:schemeClr val="bg1"/>
        </a:solidFill>
      </dgm:spPr>
      <dgm:t>
        <a:bodyPr/>
        <a:lstStyle/>
        <a:p>
          <a:pPr algn="just"/>
          <a:r>
            <a:rPr lang="en-US" dirty="0">
              <a:solidFill>
                <a:schemeClr val="tx2">
                  <a:lumMod val="50000"/>
                </a:schemeClr>
              </a:solidFill>
              <a:latin typeface="Cambria" panose="02040503050406030204" pitchFamily="18" charset="0"/>
              <a:ea typeface="Cambria" panose="02040503050406030204" pitchFamily="18" charset="0"/>
            </a:rPr>
            <a:t>Five Industry Expert Lectures, Guest Lectures and Master Classes have been conducted recently for LPU Distance Education students in fields of Management, Computer Application, Mathematics, Library Science, Punjabi,  History and Hindi.</a:t>
          </a:r>
        </a:p>
      </dgm:t>
    </dgm:pt>
    <dgm:pt modelId="{7C266370-485E-4A97-8576-3F4B7994F35A}" type="parTrans" cxnId="{FA5B6FB2-3FB3-4437-B830-8DA20825B551}">
      <dgm:prSet/>
      <dgm:spPr/>
      <dgm:t>
        <a:bodyPr/>
        <a:lstStyle/>
        <a:p>
          <a:endParaRPr lang="en-US">
            <a:latin typeface="Cambria" panose="02040503050406030204" pitchFamily="18" charset="0"/>
            <a:ea typeface="Cambria" panose="02040503050406030204" pitchFamily="18" charset="0"/>
          </a:endParaRPr>
        </a:p>
      </dgm:t>
    </dgm:pt>
    <dgm:pt modelId="{7478FC52-7248-4C17-B76B-AFA9E9305F4C}" type="sibTrans" cxnId="{FA5B6FB2-3FB3-4437-B830-8DA20825B551}">
      <dgm:prSet/>
      <dgm:spPr/>
      <dgm:t>
        <a:bodyPr/>
        <a:lstStyle/>
        <a:p>
          <a:endParaRPr lang="en-US">
            <a:latin typeface="Cambria" panose="02040503050406030204" pitchFamily="18" charset="0"/>
            <a:ea typeface="Cambria" panose="02040503050406030204" pitchFamily="18" charset="0"/>
          </a:endParaRPr>
        </a:p>
      </dgm:t>
    </dgm:pt>
    <dgm:pt modelId="{859BA883-3D58-4C8A-9EB9-7ED104A2907C}">
      <dgm:prSet/>
      <dgm:spPr>
        <a:solidFill>
          <a:schemeClr val="bg1"/>
        </a:solidFill>
      </dgm:spPr>
      <dgm:t>
        <a:bodyPr/>
        <a:lstStyle/>
        <a:p>
          <a:pPr algn="just"/>
          <a:r>
            <a:rPr lang="en-US" dirty="0">
              <a:solidFill>
                <a:schemeClr val="tx2">
                  <a:lumMod val="50000"/>
                </a:schemeClr>
              </a:solidFill>
              <a:latin typeface="Cambria" panose="02040503050406030204" pitchFamily="18" charset="0"/>
              <a:ea typeface="Cambria" panose="02040503050406030204" pitchFamily="18" charset="0"/>
            </a:rPr>
            <a:t>These lectures by prominent experts are conducted with a mindset to give LPU Distance Education students an industry oriented approach with topics based on their curriculum and general topics as well.</a:t>
          </a:r>
        </a:p>
      </dgm:t>
    </dgm:pt>
    <dgm:pt modelId="{A4570C08-8AD7-436E-8BA6-1A4894A4F2EA}" type="parTrans" cxnId="{A44FD7A3-EB01-4169-8C55-31EC1D97F928}">
      <dgm:prSet/>
      <dgm:spPr/>
      <dgm:t>
        <a:bodyPr/>
        <a:lstStyle/>
        <a:p>
          <a:endParaRPr lang="en-US">
            <a:latin typeface="Cambria" panose="02040503050406030204" pitchFamily="18" charset="0"/>
            <a:ea typeface="Cambria" panose="02040503050406030204" pitchFamily="18" charset="0"/>
          </a:endParaRPr>
        </a:p>
      </dgm:t>
    </dgm:pt>
    <dgm:pt modelId="{56C8832C-E1B6-4985-ACFB-BC8F18FCB879}" type="sibTrans" cxnId="{A44FD7A3-EB01-4169-8C55-31EC1D97F928}">
      <dgm:prSet/>
      <dgm:spPr/>
      <dgm:t>
        <a:bodyPr/>
        <a:lstStyle/>
        <a:p>
          <a:endParaRPr lang="en-US">
            <a:latin typeface="Cambria" panose="02040503050406030204" pitchFamily="18" charset="0"/>
            <a:ea typeface="Cambria" panose="02040503050406030204" pitchFamily="18" charset="0"/>
          </a:endParaRPr>
        </a:p>
      </dgm:t>
    </dgm:pt>
    <dgm:pt modelId="{C37ACA59-4201-4C74-896E-F2D637E023EC}">
      <dgm:prSet/>
      <dgm:spPr>
        <a:solidFill>
          <a:schemeClr val="bg1"/>
        </a:solidFill>
      </dgm:spPr>
      <dgm:t>
        <a:bodyPr/>
        <a:lstStyle/>
        <a:p>
          <a:pPr algn="just"/>
          <a:r>
            <a:rPr lang="en-US" dirty="0">
              <a:solidFill>
                <a:schemeClr val="tx2">
                  <a:lumMod val="50000"/>
                </a:schemeClr>
              </a:solidFill>
              <a:latin typeface="Cambria" panose="02040503050406030204" pitchFamily="18" charset="0"/>
              <a:ea typeface="Cambria" panose="02040503050406030204" pitchFamily="18" charset="0"/>
            </a:rPr>
            <a:t>We have also conducted the Professional  Enhancement guest lecture on Preparation of Banking Exams. We’ll continue to bring such opportunities for our students to make them future ready.</a:t>
          </a:r>
        </a:p>
      </dgm:t>
    </dgm:pt>
    <dgm:pt modelId="{10ADAF2E-9113-407B-B890-9A406D6FA1BC}" type="parTrans" cxnId="{B6F51D9F-C555-4449-87E1-B4CB8F79B301}">
      <dgm:prSet/>
      <dgm:spPr/>
      <dgm:t>
        <a:bodyPr/>
        <a:lstStyle/>
        <a:p>
          <a:endParaRPr lang="en-US">
            <a:latin typeface="Cambria" panose="02040503050406030204" pitchFamily="18" charset="0"/>
            <a:ea typeface="Cambria" panose="02040503050406030204" pitchFamily="18" charset="0"/>
          </a:endParaRPr>
        </a:p>
      </dgm:t>
    </dgm:pt>
    <dgm:pt modelId="{6D58FBBB-B7ED-4DA2-9ED5-5B264C2D97DB}" type="sibTrans" cxnId="{B6F51D9F-C555-4449-87E1-B4CB8F79B301}">
      <dgm:prSet/>
      <dgm:spPr/>
      <dgm:t>
        <a:bodyPr/>
        <a:lstStyle/>
        <a:p>
          <a:endParaRPr lang="en-US">
            <a:latin typeface="Cambria" panose="02040503050406030204" pitchFamily="18" charset="0"/>
            <a:ea typeface="Cambria" panose="02040503050406030204" pitchFamily="18" charset="0"/>
          </a:endParaRPr>
        </a:p>
      </dgm:t>
    </dgm:pt>
    <dgm:pt modelId="{F0EC07BB-34B0-4F28-8C5C-2D04B115DD3B}" type="pres">
      <dgm:prSet presAssocID="{9F4A5485-06F4-4DF7-8412-751016F579AF}" presName="linear" presStyleCnt="0">
        <dgm:presLayoutVars>
          <dgm:animLvl val="lvl"/>
          <dgm:resizeHandles val="exact"/>
        </dgm:presLayoutVars>
      </dgm:prSet>
      <dgm:spPr/>
    </dgm:pt>
    <dgm:pt modelId="{C6DA2713-F10F-436D-9403-68DD9F9ADE6E}" type="pres">
      <dgm:prSet presAssocID="{7C8A8286-9733-41C2-A5A3-F0B08BD223CB}" presName="parentText" presStyleLbl="node1" presStyleIdx="0" presStyleCnt="3" custLinFactY="-4247" custLinFactNeighborX="2860" custLinFactNeighborY="-100000">
        <dgm:presLayoutVars>
          <dgm:chMax val="0"/>
          <dgm:bulletEnabled val="1"/>
        </dgm:presLayoutVars>
      </dgm:prSet>
      <dgm:spPr/>
    </dgm:pt>
    <dgm:pt modelId="{3D52BCBB-A057-4705-97C3-6E98416D093E}" type="pres">
      <dgm:prSet presAssocID="{7478FC52-7248-4C17-B76B-AFA9E9305F4C}" presName="spacer" presStyleCnt="0"/>
      <dgm:spPr/>
    </dgm:pt>
    <dgm:pt modelId="{B8AA3F26-07EF-4CB8-9015-599D92FAFF33}" type="pres">
      <dgm:prSet presAssocID="{859BA883-3D58-4C8A-9EB9-7ED104A2907C}" presName="parentText" presStyleLbl="node1" presStyleIdx="1" presStyleCnt="3" custLinFactY="4575" custLinFactNeighborX="-123" custLinFactNeighborY="100000">
        <dgm:presLayoutVars>
          <dgm:chMax val="0"/>
          <dgm:bulletEnabled val="1"/>
        </dgm:presLayoutVars>
      </dgm:prSet>
      <dgm:spPr/>
    </dgm:pt>
    <dgm:pt modelId="{E177320D-3F4D-4E69-93FD-9D34483156F2}" type="pres">
      <dgm:prSet presAssocID="{56C8832C-E1B6-4985-ACFB-BC8F18FCB879}" presName="spacer" presStyleCnt="0"/>
      <dgm:spPr/>
    </dgm:pt>
    <dgm:pt modelId="{D69A32D3-FEDA-4691-BC29-A9B0CEDA5433}" type="pres">
      <dgm:prSet presAssocID="{C37ACA59-4201-4C74-896E-F2D637E023EC}" presName="parentText" presStyleLbl="node1" presStyleIdx="2" presStyleCnt="3" custLinFactY="19065" custLinFactNeighborX="-1744" custLinFactNeighborY="100000">
        <dgm:presLayoutVars>
          <dgm:chMax val="0"/>
          <dgm:bulletEnabled val="1"/>
        </dgm:presLayoutVars>
      </dgm:prSet>
      <dgm:spPr/>
    </dgm:pt>
  </dgm:ptLst>
  <dgm:cxnLst>
    <dgm:cxn modelId="{DB41D203-0052-4523-AFC5-A248A70ADB34}" type="presOf" srcId="{7C8A8286-9733-41C2-A5A3-F0B08BD223CB}" destId="{C6DA2713-F10F-436D-9403-68DD9F9ADE6E}" srcOrd="0" destOrd="0" presId="urn:microsoft.com/office/officeart/2005/8/layout/vList2"/>
    <dgm:cxn modelId="{E0165B35-88A3-4945-9F72-E7B29E62D8B2}" type="presOf" srcId="{9F4A5485-06F4-4DF7-8412-751016F579AF}" destId="{F0EC07BB-34B0-4F28-8C5C-2D04B115DD3B}" srcOrd="0" destOrd="0" presId="urn:microsoft.com/office/officeart/2005/8/layout/vList2"/>
    <dgm:cxn modelId="{BAD9DA6B-429E-4867-B5A4-0877C0000B52}" type="presOf" srcId="{C37ACA59-4201-4C74-896E-F2D637E023EC}" destId="{D69A32D3-FEDA-4691-BC29-A9B0CEDA5433}" srcOrd="0" destOrd="0" presId="urn:microsoft.com/office/officeart/2005/8/layout/vList2"/>
    <dgm:cxn modelId="{B6F51D9F-C555-4449-87E1-B4CB8F79B301}" srcId="{9F4A5485-06F4-4DF7-8412-751016F579AF}" destId="{C37ACA59-4201-4C74-896E-F2D637E023EC}" srcOrd="2" destOrd="0" parTransId="{10ADAF2E-9113-407B-B890-9A406D6FA1BC}" sibTransId="{6D58FBBB-B7ED-4DA2-9ED5-5B264C2D97DB}"/>
    <dgm:cxn modelId="{A44FD7A3-EB01-4169-8C55-31EC1D97F928}" srcId="{9F4A5485-06F4-4DF7-8412-751016F579AF}" destId="{859BA883-3D58-4C8A-9EB9-7ED104A2907C}" srcOrd="1" destOrd="0" parTransId="{A4570C08-8AD7-436E-8BA6-1A4894A4F2EA}" sibTransId="{56C8832C-E1B6-4985-ACFB-BC8F18FCB879}"/>
    <dgm:cxn modelId="{FA5B6FB2-3FB3-4437-B830-8DA20825B551}" srcId="{9F4A5485-06F4-4DF7-8412-751016F579AF}" destId="{7C8A8286-9733-41C2-A5A3-F0B08BD223CB}" srcOrd="0" destOrd="0" parTransId="{7C266370-485E-4A97-8576-3F4B7994F35A}" sibTransId="{7478FC52-7248-4C17-B76B-AFA9E9305F4C}"/>
    <dgm:cxn modelId="{8F882CD5-2BF0-42D2-BD96-AA26EDDFEB7E}" type="presOf" srcId="{859BA883-3D58-4C8A-9EB9-7ED104A2907C}" destId="{B8AA3F26-07EF-4CB8-9015-599D92FAFF33}" srcOrd="0" destOrd="0" presId="urn:microsoft.com/office/officeart/2005/8/layout/vList2"/>
    <dgm:cxn modelId="{4249F6B1-2223-48A0-9100-DD3E4136D052}" type="presParOf" srcId="{F0EC07BB-34B0-4F28-8C5C-2D04B115DD3B}" destId="{C6DA2713-F10F-436D-9403-68DD9F9ADE6E}" srcOrd="0" destOrd="0" presId="urn:microsoft.com/office/officeart/2005/8/layout/vList2"/>
    <dgm:cxn modelId="{9DBD3CD7-6C0E-4040-816D-695B337B9448}" type="presParOf" srcId="{F0EC07BB-34B0-4F28-8C5C-2D04B115DD3B}" destId="{3D52BCBB-A057-4705-97C3-6E98416D093E}" srcOrd="1" destOrd="0" presId="urn:microsoft.com/office/officeart/2005/8/layout/vList2"/>
    <dgm:cxn modelId="{CE7FC3D5-A69B-460F-8CAC-911A6B1C9F0E}" type="presParOf" srcId="{F0EC07BB-34B0-4F28-8C5C-2D04B115DD3B}" destId="{B8AA3F26-07EF-4CB8-9015-599D92FAFF33}" srcOrd="2" destOrd="0" presId="urn:microsoft.com/office/officeart/2005/8/layout/vList2"/>
    <dgm:cxn modelId="{AAEF40C8-4CBD-47FB-AAD2-A5F1F4119EBE}" type="presParOf" srcId="{F0EC07BB-34B0-4F28-8C5C-2D04B115DD3B}" destId="{E177320D-3F4D-4E69-93FD-9D34483156F2}" srcOrd="3" destOrd="0" presId="urn:microsoft.com/office/officeart/2005/8/layout/vList2"/>
    <dgm:cxn modelId="{AE4E75CB-ECF9-468B-8C87-560AB134EA3D}" type="presParOf" srcId="{F0EC07BB-34B0-4F28-8C5C-2D04B115DD3B}" destId="{D69A32D3-FEDA-4691-BC29-A9B0CEDA543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38D7FDA-FEDB-47AD-9864-2235FF70068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BDC3778-2D46-401D-B402-FB7F31B732E1}">
      <dgm:prSet custT="1"/>
      <dgm:spPr>
        <a:noFill/>
      </dgm:spPr>
      <dgm:t>
        <a:bodyPr/>
        <a:lstStyle/>
        <a:p>
          <a:pPr algn="just"/>
          <a:r>
            <a:rPr lang="en-US" sz="2400" dirty="0">
              <a:solidFill>
                <a:schemeClr val="accent1">
                  <a:lumMod val="50000"/>
                </a:schemeClr>
              </a:solidFill>
              <a:latin typeface="Cambria" panose="02040503050406030204" pitchFamily="18" charset="0"/>
              <a:ea typeface="Cambria" panose="02040503050406030204" pitchFamily="18" charset="0"/>
            </a:rPr>
            <a:t>Special classes are organized under Placement Enhancement Program (PEP) where students are trained in aptitude, reasoning, soft skills, interviewing skills, right from the course commencement till their placements.</a:t>
          </a:r>
        </a:p>
      </dgm:t>
    </dgm:pt>
    <dgm:pt modelId="{7381910F-15BA-4585-8B5E-75E862924F6D}" type="parTrans" cxnId="{EBD55C59-8D16-460E-9972-6B80C92E6443}">
      <dgm:prSet/>
      <dgm:spPr/>
      <dgm:t>
        <a:bodyPr/>
        <a:lstStyle/>
        <a:p>
          <a:endParaRPr lang="en-US" sz="2400">
            <a:solidFill>
              <a:schemeClr val="accent1">
                <a:lumMod val="50000"/>
              </a:schemeClr>
            </a:solidFill>
            <a:latin typeface="Cambria" panose="02040503050406030204" pitchFamily="18" charset="0"/>
            <a:ea typeface="Cambria" panose="02040503050406030204" pitchFamily="18" charset="0"/>
          </a:endParaRPr>
        </a:p>
      </dgm:t>
    </dgm:pt>
    <dgm:pt modelId="{E14C6C8B-EB1D-4445-B110-A5A7ECA7CDA3}" type="sibTrans" cxnId="{EBD55C59-8D16-460E-9972-6B80C92E6443}">
      <dgm:prSet/>
      <dgm:spPr/>
      <dgm:t>
        <a:bodyPr/>
        <a:lstStyle/>
        <a:p>
          <a:endParaRPr lang="en-US" sz="2400">
            <a:solidFill>
              <a:schemeClr val="accent1">
                <a:lumMod val="50000"/>
              </a:schemeClr>
            </a:solidFill>
            <a:latin typeface="Cambria" panose="02040503050406030204" pitchFamily="18" charset="0"/>
            <a:ea typeface="Cambria" panose="02040503050406030204" pitchFamily="18" charset="0"/>
          </a:endParaRPr>
        </a:p>
      </dgm:t>
    </dgm:pt>
    <dgm:pt modelId="{512D472C-3DEC-4FF8-A3A0-D68E635EC61D}">
      <dgm:prSet custT="1"/>
      <dgm:spPr>
        <a:noFill/>
      </dgm:spPr>
      <dgm:t>
        <a:bodyPr/>
        <a:lstStyle/>
        <a:p>
          <a:pPr algn="just"/>
          <a:r>
            <a:rPr lang="en-US" sz="2400" dirty="0">
              <a:solidFill>
                <a:schemeClr val="accent1">
                  <a:lumMod val="50000"/>
                </a:schemeClr>
              </a:solidFill>
              <a:latin typeface="Cambria" panose="02040503050406030204" pitchFamily="18" charset="0"/>
              <a:ea typeface="Cambria" panose="02040503050406030204" pitchFamily="18" charset="0"/>
            </a:rPr>
            <a:t>Objective of Professional enhancement </a:t>
          </a:r>
          <a:r>
            <a:rPr lang="en-US" sz="2400" dirty="0" err="1">
              <a:solidFill>
                <a:schemeClr val="accent1">
                  <a:lumMod val="50000"/>
                </a:schemeClr>
              </a:solidFill>
              <a:latin typeface="Cambria" panose="02040503050406030204" pitchFamily="18" charset="0"/>
              <a:ea typeface="Cambria" panose="02040503050406030204" pitchFamily="18" charset="0"/>
            </a:rPr>
            <a:t>programme</a:t>
          </a:r>
          <a:r>
            <a:rPr lang="en-US" sz="2400" dirty="0">
              <a:solidFill>
                <a:schemeClr val="accent1">
                  <a:lumMod val="50000"/>
                </a:schemeClr>
              </a:solidFill>
              <a:latin typeface="Cambria" panose="02040503050406030204" pitchFamily="18" charset="0"/>
              <a:ea typeface="Cambria" panose="02040503050406030204" pitchFamily="18" charset="0"/>
            </a:rPr>
            <a:t> is to enhance students’ capabilities as per the career requirements, to create awareness and motivate to acquire add on skills other than their subject.</a:t>
          </a:r>
        </a:p>
      </dgm:t>
    </dgm:pt>
    <dgm:pt modelId="{38A6B031-288E-48AB-B19A-A2DEA0860A13}" type="parTrans" cxnId="{E523ABE6-24C8-4BA7-9456-FE0E09AFACE9}">
      <dgm:prSet/>
      <dgm:spPr/>
      <dgm:t>
        <a:bodyPr/>
        <a:lstStyle/>
        <a:p>
          <a:endParaRPr lang="en-US" sz="2400">
            <a:solidFill>
              <a:schemeClr val="accent1">
                <a:lumMod val="50000"/>
              </a:schemeClr>
            </a:solidFill>
            <a:latin typeface="Cambria" panose="02040503050406030204" pitchFamily="18" charset="0"/>
            <a:ea typeface="Cambria" panose="02040503050406030204" pitchFamily="18" charset="0"/>
          </a:endParaRPr>
        </a:p>
      </dgm:t>
    </dgm:pt>
    <dgm:pt modelId="{2961255B-1340-45B6-A27F-F7D689C0DBE0}" type="sibTrans" cxnId="{E523ABE6-24C8-4BA7-9456-FE0E09AFACE9}">
      <dgm:prSet/>
      <dgm:spPr/>
      <dgm:t>
        <a:bodyPr/>
        <a:lstStyle/>
        <a:p>
          <a:endParaRPr lang="en-US" sz="2400">
            <a:solidFill>
              <a:schemeClr val="accent1">
                <a:lumMod val="50000"/>
              </a:schemeClr>
            </a:solidFill>
            <a:latin typeface="Cambria" panose="02040503050406030204" pitchFamily="18" charset="0"/>
            <a:ea typeface="Cambria" panose="02040503050406030204" pitchFamily="18" charset="0"/>
          </a:endParaRPr>
        </a:p>
      </dgm:t>
    </dgm:pt>
    <dgm:pt modelId="{9C80BBCB-DF86-4CE1-8DEF-E1410807E481}" type="pres">
      <dgm:prSet presAssocID="{838D7FDA-FEDB-47AD-9864-2235FF700681}" presName="linear" presStyleCnt="0">
        <dgm:presLayoutVars>
          <dgm:animLvl val="lvl"/>
          <dgm:resizeHandles val="exact"/>
        </dgm:presLayoutVars>
      </dgm:prSet>
      <dgm:spPr/>
    </dgm:pt>
    <dgm:pt modelId="{616CDBDB-4033-4C8E-97E8-32E54AD875EA}" type="pres">
      <dgm:prSet presAssocID="{7BDC3778-2D46-401D-B402-FB7F31B732E1}" presName="parentText" presStyleLbl="node1" presStyleIdx="0" presStyleCnt="2" custLinFactY="-16266" custLinFactNeighborY="-100000">
        <dgm:presLayoutVars>
          <dgm:chMax val="0"/>
          <dgm:bulletEnabled val="1"/>
        </dgm:presLayoutVars>
      </dgm:prSet>
      <dgm:spPr/>
    </dgm:pt>
    <dgm:pt modelId="{30E1D916-4C25-4C45-8855-B44C1365AB13}" type="pres">
      <dgm:prSet presAssocID="{E14C6C8B-EB1D-4445-B110-A5A7ECA7CDA3}" presName="spacer" presStyleCnt="0"/>
      <dgm:spPr/>
    </dgm:pt>
    <dgm:pt modelId="{58DC362F-27C5-4ED3-B5A0-6286CA02F2FF}" type="pres">
      <dgm:prSet presAssocID="{512D472C-3DEC-4FF8-A3A0-D68E635EC61D}" presName="parentText" presStyleLbl="node1" presStyleIdx="1" presStyleCnt="2" custLinFactNeighborY="15797">
        <dgm:presLayoutVars>
          <dgm:chMax val="0"/>
          <dgm:bulletEnabled val="1"/>
        </dgm:presLayoutVars>
      </dgm:prSet>
      <dgm:spPr/>
    </dgm:pt>
  </dgm:ptLst>
  <dgm:cxnLst>
    <dgm:cxn modelId="{1D816C0E-E2F2-4D1F-BEC7-C7F47590E5A2}" type="presOf" srcId="{838D7FDA-FEDB-47AD-9864-2235FF700681}" destId="{9C80BBCB-DF86-4CE1-8DEF-E1410807E481}" srcOrd="0" destOrd="0" presId="urn:microsoft.com/office/officeart/2005/8/layout/vList2"/>
    <dgm:cxn modelId="{4E1E3060-D3A8-4F7B-B280-6EAB288107F5}" type="presOf" srcId="{7BDC3778-2D46-401D-B402-FB7F31B732E1}" destId="{616CDBDB-4033-4C8E-97E8-32E54AD875EA}" srcOrd="0" destOrd="0" presId="urn:microsoft.com/office/officeart/2005/8/layout/vList2"/>
    <dgm:cxn modelId="{363F6E63-D61B-424A-B11D-FFD48DB84B68}" type="presOf" srcId="{512D472C-3DEC-4FF8-A3A0-D68E635EC61D}" destId="{58DC362F-27C5-4ED3-B5A0-6286CA02F2FF}" srcOrd="0" destOrd="0" presId="urn:microsoft.com/office/officeart/2005/8/layout/vList2"/>
    <dgm:cxn modelId="{EBD55C59-8D16-460E-9972-6B80C92E6443}" srcId="{838D7FDA-FEDB-47AD-9864-2235FF700681}" destId="{7BDC3778-2D46-401D-B402-FB7F31B732E1}" srcOrd="0" destOrd="0" parTransId="{7381910F-15BA-4585-8B5E-75E862924F6D}" sibTransId="{E14C6C8B-EB1D-4445-B110-A5A7ECA7CDA3}"/>
    <dgm:cxn modelId="{E523ABE6-24C8-4BA7-9456-FE0E09AFACE9}" srcId="{838D7FDA-FEDB-47AD-9864-2235FF700681}" destId="{512D472C-3DEC-4FF8-A3A0-D68E635EC61D}" srcOrd="1" destOrd="0" parTransId="{38A6B031-288E-48AB-B19A-A2DEA0860A13}" sibTransId="{2961255B-1340-45B6-A27F-F7D689C0DBE0}"/>
    <dgm:cxn modelId="{5027477C-6146-4DEB-B9B0-AA1097BFD7C6}" type="presParOf" srcId="{9C80BBCB-DF86-4CE1-8DEF-E1410807E481}" destId="{616CDBDB-4033-4C8E-97E8-32E54AD875EA}" srcOrd="0" destOrd="0" presId="urn:microsoft.com/office/officeart/2005/8/layout/vList2"/>
    <dgm:cxn modelId="{9238980D-0B85-43FC-83A1-78FA8B45AE69}" type="presParOf" srcId="{9C80BBCB-DF86-4CE1-8DEF-E1410807E481}" destId="{30E1D916-4C25-4C45-8855-B44C1365AB13}" srcOrd="1" destOrd="0" presId="urn:microsoft.com/office/officeart/2005/8/layout/vList2"/>
    <dgm:cxn modelId="{FDB28FA6-5FDD-4545-99F7-6072D071A75D}" type="presParOf" srcId="{9C80BBCB-DF86-4CE1-8DEF-E1410807E481}" destId="{58DC362F-27C5-4ED3-B5A0-6286CA02F2F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1325CA1-50A3-4440-BB52-10417B934781}"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DC9E98AE-0F6A-4735-9AF2-26C92B8DA213}">
      <dgm:prSet custT="1"/>
      <dgm:spPr>
        <a:solidFill>
          <a:schemeClr val="accent1">
            <a:lumMod val="50000"/>
          </a:schemeClr>
        </a:solidFill>
      </dgm:spPr>
      <dgm:t>
        <a:bodyPr/>
        <a:lstStyle/>
        <a:p>
          <a:pPr algn="ctr"/>
          <a:r>
            <a:rPr lang="en-US" sz="2800" b="1" dirty="0">
              <a:solidFill>
                <a:schemeClr val="bg1"/>
              </a:solidFill>
              <a:latin typeface="Cambria" panose="02040503050406030204" pitchFamily="18" charset="0"/>
              <a:ea typeface="Cambria" panose="02040503050406030204" pitchFamily="18" charset="0"/>
            </a:rPr>
            <a:t>5.</a:t>
          </a:r>
          <a:r>
            <a:rPr lang="en-US" sz="2800" b="1" baseline="0" dirty="0">
              <a:solidFill>
                <a:schemeClr val="bg1"/>
              </a:solidFill>
              <a:latin typeface="Cambria" panose="02040503050406030204" pitchFamily="18" charset="0"/>
              <a:ea typeface="Cambria" panose="02040503050406030204" pitchFamily="18" charset="0"/>
            </a:rPr>
            <a:t>  LPU Live </a:t>
          </a:r>
          <a:endParaRPr lang="en-US" sz="2800" b="1" dirty="0">
            <a:solidFill>
              <a:schemeClr val="bg1"/>
            </a:solidFill>
            <a:latin typeface="Cambria" panose="02040503050406030204" pitchFamily="18" charset="0"/>
            <a:ea typeface="Cambria" panose="02040503050406030204" pitchFamily="18" charset="0"/>
          </a:endParaRPr>
        </a:p>
      </dgm:t>
    </dgm:pt>
    <dgm:pt modelId="{136093D0-1FA0-4A7F-AF8E-4DCD7DC560A1}" type="parTrans" cxnId="{0AA19B3A-8872-4E0C-8BB3-6F178E183523}">
      <dgm:prSet/>
      <dgm:spPr/>
      <dgm:t>
        <a:bodyPr/>
        <a:lstStyle/>
        <a:p>
          <a:endParaRPr lang="en-US"/>
        </a:p>
      </dgm:t>
    </dgm:pt>
    <dgm:pt modelId="{AC7EE66F-DAFB-462C-9C28-47072C1EA451}" type="sibTrans" cxnId="{0AA19B3A-8872-4E0C-8BB3-6F178E183523}">
      <dgm:prSet/>
      <dgm:spPr/>
      <dgm:t>
        <a:bodyPr/>
        <a:lstStyle/>
        <a:p>
          <a:endParaRPr lang="en-US"/>
        </a:p>
      </dgm:t>
    </dgm:pt>
    <dgm:pt modelId="{C5000FE5-9ED2-4648-99FE-7ACAA3A3C977}" type="pres">
      <dgm:prSet presAssocID="{11325CA1-50A3-4440-BB52-10417B934781}" presName="linear" presStyleCnt="0">
        <dgm:presLayoutVars>
          <dgm:animLvl val="lvl"/>
          <dgm:resizeHandles val="exact"/>
        </dgm:presLayoutVars>
      </dgm:prSet>
      <dgm:spPr/>
    </dgm:pt>
    <dgm:pt modelId="{83237E7C-D270-4595-9EDE-5A8269184E4C}" type="pres">
      <dgm:prSet presAssocID="{DC9E98AE-0F6A-4735-9AF2-26C92B8DA213}" presName="parentText" presStyleLbl="node1" presStyleIdx="0" presStyleCnt="1" custLinFactNeighborX="-6154" custLinFactNeighborY="18">
        <dgm:presLayoutVars>
          <dgm:chMax val="0"/>
          <dgm:bulletEnabled val="1"/>
        </dgm:presLayoutVars>
      </dgm:prSet>
      <dgm:spPr/>
    </dgm:pt>
  </dgm:ptLst>
  <dgm:cxnLst>
    <dgm:cxn modelId="{04D7953A-3401-4582-A9CD-FC40AD9A5481}" type="presOf" srcId="{DC9E98AE-0F6A-4735-9AF2-26C92B8DA213}" destId="{83237E7C-D270-4595-9EDE-5A8269184E4C}" srcOrd="0" destOrd="0" presId="urn:microsoft.com/office/officeart/2005/8/layout/vList2"/>
    <dgm:cxn modelId="{0AA19B3A-8872-4E0C-8BB3-6F178E183523}" srcId="{11325CA1-50A3-4440-BB52-10417B934781}" destId="{DC9E98AE-0F6A-4735-9AF2-26C92B8DA213}" srcOrd="0" destOrd="0" parTransId="{136093D0-1FA0-4A7F-AF8E-4DCD7DC560A1}" sibTransId="{AC7EE66F-DAFB-462C-9C28-47072C1EA451}"/>
    <dgm:cxn modelId="{FD49837D-CC1B-4ACD-B077-91DBDBD8787F}" type="presOf" srcId="{11325CA1-50A3-4440-BB52-10417B934781}" destId="{C5000FE5-9ED2-4648-99FE-7ACAA3A3C977}" srcOrd="0" destOrd="0" presId="urn:microsoft.com/office/officeart/2005/8/layout/vList2"/>
    <dgm:cxn modelId="{4B3D093B-E2E7-4A1C-A91B-415A255E45A5}" type="presParOf" srcId="{C5000FE5-9ED2-4648-99FE-7ACAA3A3C977}" destId="{83237E7C-D270-4595-9EDE-5A8269184E4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8B4ED0-CBDE-480E-B396-5B5A3600CB83}" type="doc">
      <dgm:prSet loTypeId="urn:microsoft.com/office/officeart/2005/8/layout/pyramid2" loCatId="pyramid" qsTypeId="urn:microsoft.com/office/officeart/2005/8/quickstyle/3d2" qsCatId="3D" csTypeId="urn:microsoft.com/office/officeart/2005/8/colors/accent1_2" csCatId="accent1" phldr="1"/>
      <dgm:spPr/>
      <dgm:t>
        <a:bodyPr/>
        <a:lstStyle/>
        <a:p>
          <a:endParaRPr lang="en-US"/>
        </a:p>
      </dgm:t>
    </dgm:pt>
    <dgm:pt modelId="{F8DD5191-95B2-44D1-A9B5-50432615B26F}">
      <dgm:prSet custT="1"/>
      <dgm:spPr>
        <a:ln>
          <a:noFill/>
        </a:ln>
      </dgm:spPr>
      <dgm:t>
        <a:bodyPr/>
        <a:lstStyle/>
        <a:p>
          <a:r>
            <a:rPr lang="en-US" sz="1800" b="1" dirty="0">
              <a:solidFill>
                <a:schemeClr val="accent1">
                  <a:lumMod val="50000"/>
                </a:schemeClr>
              </a:solidFill>
              <a:latin typeface="Cambria" panose="02040503050406030204" pitchFamily="18" charset="0"/>
              <a:ea typeface="Cambria" panose="02040503050406030204" pitchFamily="18" charset="0"/>
            </a:rPr>
            <a:t>Self Learning Material (SLM)</a:t>
          </a:r>
        </a:p>
      </dgm:t>
    </dgm:pt>
    <dgm:pt modelId="{DB90287B-71E2-4DB8-90C8-978871866700}" type="parTrans" cxnId="{9A946498-FB07-4D4A-98C0-6EE55D4AA653}">
      <dgm:prSet/>
      <dgm:spPr/>
      <dgm:t>
        <a:bodyPr/>
        <a:lstStyle/>
        <a:p>
          <a:endParaRPr lang="en-US" sz="3600">
            <a:latin typeface="Cambria" panose="02040503050406030204" pitchFamily="18" charset="0"/>
            <a:ea typeface="Cambria" panose="02040503050406030204" pitchFamily="18" charset="0"/>
          </a:endParaRPr>
        </a:p>
      </dgm:t>
    </dgm:pt>
    <dgm:pt modelId="{40D337EE-678D-4C0A-954E-D7D2D6F0B8FE}" type="sibTrans" cxnId="{9A946498-FB07-4D4A-98C0-6EE55D4AA653}">
      <dgm:prSet/>
      <dgm:spPr/>
      <dgm:t>
        <a:bodyPr/>
        <a:lstStyle/>
        <a:p>
          <a:endParaRPr lang="en-US" sz="3600">
            <a:latin typeface="Cambria" panose="02040503050406030204" pitchFamily="18" charset="0"/>
            <a:ea typeface="Cambria" panose="02040503050406030204" pitchFamily="18" charset="0"/>
          </a:endParaRPr>
        </a:p>
      </dgm:t>
    </dgm:pt>
    <dgm:pt modelId="{8B3ECB9D-B697-44C3-B750-353FD318F2B3}">
      <dgm:prSet custT="1"/>
      <dgm:spPr>
        <a:ln>
          <a:noFill/>
        </a:ln>
      </dgm:spPr>
      <dgm:t>
        <a:bodyPr/>
        <a:lstStyle/>
        <a:p>
          <a:r>
            <a:rPr lang="en-US" sz="1800" b="1" dirty="0">
              <a:solidFill>
                <a:schemeClr val="accent1">
                  <a:lumMod val="50000"/>
                </a:schemeClr>
              </a:solidFill>
              <a:latin typeface="Cambria" panose="02040503050406030204" pitchFamily="18" charset="0"/>
              <a:ea typeface="Cambria" panose="02040503050406030204" pitchFamily="18" charset="0"/>
            </a:rPr>
            <a:t>PCP Classes</a:t>
          </a:r>
        </a:p>
      </dgm:t>
    </dgm:pt>
    <dgm:pt modelId="{A24DBD28-C39C-47FE-84F7-41EB74E2D6B2}" type="parTrans" cxnId="{65C3B997-E3AA-451D-ACD8-9F3893F5FDAB}">
      <dgm:prSet/>
      <dgm:spPr/>
      <dgm:t>
        <a:bodyPr/>
        <a:lstStyle/>
        <a:p>
          <a:endParaRPr lang="en-US" sz="3600">
            <a:latin typeface="Cambria" panose="02040503050406030204" pitchFamily="18" charset="0"/>
            <a:ea typeface="Cambria" panose="02040503050406030204" pitchFamily="18" charset="0"/>
          </a:endParaRPr>
        </a:p>
      </dgm:t>
    </dgm:pt>
    <dgm:pt modelId="{8FB86CF7-DB20-489E-AE71-973A82755FBE}" type="sibTrans" cxnId="{65C3B997-E3AA-451D-ACD8-9F3893F5FDAB}">
      <dgm:prSet/>
      <dgm:spPr/>
      <dgm:t>
        <a:bodyPr/>
        <a:lstStyle/>
        <a:p>
          <a:endParaRPr lang="en-US" sz="3600">
            <a:latin typeface="Cambria" panose="02040503050406030204" pitchFamily="18" charset="0"/>
            <a:ea typeface="Cambria" panose="02040503050406030204" pitchFamily="18" charset="0"/>
          </a:endParaRPr>
        </a:p>
      </dgm:t>
    </dgm:pt>
    <dgm:pt modelId="{EA77374D-523B-4AB5-AF34-EDBC4D8A4C57}">
      <dgm:prSet custT="1"/>
      <dgm:spPr>
        <a:ln>
          <a:noFill/>
        </a:ln>
      </dgm:spPr>
      <dgm:t>
        <a:bodyPr/>
        <a:lstStyle/>
        <a:p>
          <a:pPr algn="ctr"/>
          <a:r>
            <a:rPr lang="en-US" sz="1800" b="1" dirty="0">
              <a:solidFill>
                <a:schemeClr val="accent1">
                  <a:lumMod val="50000"/>
                </a:schemeClr>
              </a:solidFill>
              <a:latin typeface="Cambria" panose="02040503050406030204" pitchFamily="18" charset="0"/>
              <a:ea typeface="Cambria" panose="02040503050406030204" pitchFamily="18" charset="0"/>
            </a:rPr>
            <a:t>Special Classes (Master Class / Guest lecture / Hands-on Workshop / Professional Enhancement Programme</a:t>
          </a:r>
        </a:p>
      </dgm:t>
    </dgm:pt>
    <dgm:pt modelId="{B7B4EDD0-6711-4C5B-A6E9-8A47AD1EA496}" type="parTrans" cxnId="{AA6D5494-785B-4A55-81BA-228DAD3751FC}">
      <dgm:prSet/>
      <dgm:spPr/>
      <dgm:t>
        <a:bodyPr/>
        <a:lstStyle/>
        <a:p>
          <a:endParaRPr lang="en-US" sz="3600">
            <a:latin typeface="Cambria" panose="02040503050406030204" pitchFamily="18" charset="0"/>
            <a:ea typeface="Cambria" panose="02040503050406030204" pitchFamily="18" charset="0"/>
          </a:endParaRPr>
        </a:p>
      </dgm:t>
    </dgm:pt>
    <dgm:pt modelId="{EE0D674F-3D35-4D90-BB1C-E0F52DFFE984}" type="sibTrans" cxnId="{AA6D5494-785B-4A55-81BA-228DAD3751FC}">
      <dgm:prSet/>
      <dgm:spPr/>
      <dgm:t>
        <a:bodyPr/>
        <a:lstStyle/>
        <a:p>
          <a:endParaRPr lang="en-US" sz="3600">
            <a:latin typeface="Cambria" panose="02040503050406030204" pitchFamily="18" charset="0"/>
            <a:ea typeface="Cambria" panose="02040503050406030204" pitchFamily="18" charset="0"/>
          </a:endParaRPr>
        </a:p>
      </dgm:t>
    </dgm:pt>
    <dgm:pt modelId="{FA51A059-BB0E-4841-B0FC-6EE8D1C84BDD}">
      <dgm:prSet custT="1"/>
      <dgm:spPr>
        <a:ln>
          <a:noFill/>
        </a:ln>
      </dgm:spPr>
      <dgm:t>
        <a:bodyPr/>
        <a:lstStyle/>
        <a:p>
          <a:r>
            <a:rPr lang="en-US" sz="1800" b="1" dirty="0">
              <a:solidFill>
                <a:schemeClr val="accent1">
                  <a:lumMod val="50000"/>
                </a:schemeClr>
              </a:solidFill>
              <a:latin typeface="Cambria" panose="02040503050406030204" pitchFamily="18" charset="0"/>
              <a:ea typeface="Cambria" panose="02040503050406030204" pitchFamily="18" charset="0"/>
            </a:rPr>
            <a:t>LPU Live</a:t>
          </a:r>
        </a:p>
      </dgm:t>
    </dgm:pt>
    <dgm:pt modelId="{5ACB728A-657B-47D5-B0AD-D2EE58BCF9AB}" type="parTrans" cxnId="{9503F83D-8743-4CD1-B524-6BFBE6BC23F3}">
      <dgm:prSet/>
      <dgm:spPr/>
      <dgm:t>
        <a:bodyPr/>
        <a:lstStyle/>
        <a:p>
          <a:endParaRPr lang="en-US" sz="3600">
            <a:latin typeface="Cambria" panose="02040503050406030204" pitchFamily="18" charset="0"/>
            <a:ea typeface="Cambria" panose="02040503050406030204" pitchFamily="18" charset="0"/>
          </a:endParaRPr>
        </a:p>
      </dgm:t>
    </dgm:pt>
    <dgm:pt modelId="{83653E4C-C7FA-4C6C-B1F6-2106078CE2F2}" type="sibTrans" cxnId="{9503F83D-8743-4CD1-B524-6BFBE6BC23F3}">
      <dgm:prSet/>
      <dgm:spPr/>
      <dgm:t>
        <a:bodyPr/>
        <a:lstStyle/>
        <a:p>
          <a:endParaRPr lang="en-US" sz="3600">
            <a:latin typeface="Cambria" panose="02040503050406030204" pitchFamily="18" charset="0"/>
            <a:ea typeface="Cambria" panose="02040503050406030204" pitchFamily="18" charset="0"/>
          </a:endParaRPr>
        </a:p>
      </dgm:t>
    </dgm:pt>
    <dgm:pt modelId="{561BF085-3D76-4B99-9646-CAE18B3729C1}" type="pres">
      <dgm:prSet presAssocID="{228B4ED0-CBDE-480E-B396-5B5A3600CB83}" presName="compositeShape" presStyleCnt="0">
        <dgm:presLayoutVars>
          <dgm:dir/>
          <dgm:resizeHandles/>
        </dgm:presLayoutVars>
      </dgm:prSet>
      <dgm:spPr/>
    </dgm:pt>
    <dgm:pt modelId="{6A82C521-347E-4FFA-8E47-A150C8B1BE83}" type="pres">
      <dgm:prSet presAssocID="{228B4ED0-CBDE-480E-B396-5B5A3600CB83}" presName="pyramid" presStyleLbl="node1" presStyleIdx="0" presStyleCnt="1"/>
      <dgm:spPr>
        <a:solidFill>
          <a:schemeClr val="accent1">
            <a:lumMod val="50000"/>
          </a:schemeClr>
        </a:solidFill>
      </dgm:spPr>
    </dgm:pt>
    <dgm:pt modelId="{5573FA4B-00FE-468B-B333-2743665DC089}" type="pres">
      <dgm:prSet presAssocID="{228B4ED0-CBDE-480E-B396-5B5A3600CB83}" presName="theList" presStyleCnt="0"/>
      <dgm:spPr/>
    </dgm:pt>
    <dgm:pt modelId="{B5A01940-FAB6-4905-896F-E3C63520D18F}" type="pres">
      <dgm:prSet presAssocID="{F8DD5191-95B2-44D1-A9B5-50432615B26F}" presName="aNode" presStyleLbl="fgAcc1" presStyleIdx="0" presStyleCnt="4" custScaleX="129605" custLinFactY="-32685" custLinFactNeighborX="14221" custLinFactNeighborY="-100000">
        <dgm:presLayoutVars>
          <dgm:bulletEnabled val="1"/>
        </dgm:presLayoutVars>
      </dgm:prSet>
      <dgm:spPr/>
    </dgm:pt>
    <dgm:pt modelId="{7DB3176D-8147-4416-BB18-9D4A588AEE45}" type="pres">
      <dgm:prSet presAssocID="{F8DD5191-95B2-44D1-A9B5-50432615B26F}" presName="aSpace" presStyleCnt="0"/>
      <dgm:spPr/>
    </dgm:pt>
    <dgm:pt modelId="{E7A1C8E0-A189-4CD8-AF72-79D1BD175F22}" type="pres">
      <dgm:prSet presAssocID="{8B3ECB9D-B697-44C3-B750-353FD318F2B3}" presName="aNode" presStyleLbl="fgAcc1" presStyleIdx="1" presStyleCnt="4" custScaleX="132659" custLinFactY="-24915" custLinFactNeighborX="15748" custLinFactNeighborY="-100000">
        <dgm:presLayoutVars>
          <dgm:bulletEnabled val="1"/>
        </dgm:presLayoutVars>
      </dgm:prSet>
      <dgm:spPr/>
    </dgm:pt>
    <dgm:pt modelId="{2A6D734D-B7E9-4321-827C-186EA55F9734}" type="pres">
      <dgm:prSet presAssocID="{8B3ECB9D-B697-44C3-B750-353FD318F2B3}" presName="aSpace" presStyleCnt="0"/>
      <dgm:spPr/>
    </dgm:pt>
    <dgm:pt modelId="{09FDA360-CF45-427E-B529-BB3B9B9E85B6}" type="pres">
      <dgm:prSet presAssocID="{EA77374D-523B-4AB5-AF34-EDBC4D8A4C57}" presName="aNode" presStyleLbl="fgAcc1" presStyleIdx="2" presStyleCnt="4" custScaleX="133936" custScaleY="200770" custLinFactY="-9069" custLinFactNeighborX="16386" custLinFactNeighborY="-100000">
        <dgm:presLayoutVars>
          <dgm:bulletEnabled val="1"/>
        </dgm:presLayoutVars>
      </dgm:prSet>
      <dgm:spPr/>
    </dgm:pt>
    <dgm:pt modelId="{68E5A653-2C75-4BC7-B50D-E9B0AA680547}" type="pres">
      <dgm:prSet presAssocID="{EA77374D-523B-4AB5-AF34-EDBC4D8A4C57}" presName="aSpace" presStyleCnt="0"/>
      <dgm:spPr/>
    </dgm:pt>
    <dgm:pt modelId="{F782D694-BB71-4BE7-8678-4847A8A92B6C}" type="pres">
      <dgm:prSet presAssocID="{FA51A059-BB0E-4841-B0FC-6EE8D1C84BDD}" presName="aNode" presStyleLbl="fgAcc1" presStyleIdx="3" presStyleCnt="4" custScaleX="131253" custLinFactY="6357" custLinFactNeighborX="15045" custLinFactNeighborY="100000">
        <dgm:presLayoutVars>
          <dgm:bulletEnabled val="1"/>
        </dgm:presLayoutVars>
      </dgm:prSet>
      <dgm:spPr/>
    </dgm:pt>
    <dgm:pt modelId="{13572576-9731-4419-9561-810F391F9D12}" type="pres">
      <dgm:prSet presAssocID="{FA51A059-BB0E-4841-B0FC-6EE8D1C84BDD}" presName="aSpace" presStyleCnt="0"/>
      <dgm:spPr/>
    </dgm:pt>
  </dgm:ptLst>
  <dgm:cxnLst>
    <dgm:cxn modelId="{9503F83D-8743-4CD1-B524-6BFBE6BC23F3}" srcId="{228B4ED0-CBDE-480E-B396-5B5A3600CB83}" destId="{FA51A059-BB0E-4841-B0FC-6EE8D1C84BDD}" srcOrd="3" destOrd="0" parTransId="{5ACB728A-657B-47D5-B0AD-D2EE58BCF9AB}" sibTransId="{83653E4C-C7FA-4C6C-B1F6-2106078CE2F2}"/>
    <dgm:cxn modelId="{DA326F65-B7AD-48C8-BB71-BA3C5B3C2F9E}" type="presOf" srcId="{F8DD5191-95B2-44D1-A9B5-50432615B26F}" destId="{B5A01940-FAB6-4905-896F-E3C63520D18F}" srcOrd="0" destOrd="0" presId="urn:microsoft.com/office/officeart/2005/8/layout/pyramid2"/>
    <dgm:cxn modelId="{FC784953-D39C-4FAA-9A40-52C4E31502CC}" type="presOf" srcId="{EA77374D-523B-4AB5-AF34-EDBC4D8A4C57}" destId="{09FDA360-CF45-427E-B529-BB3B9B9E85B6}" srcOrd="0" destOrd="0" presId="urn:microsoft.com/office/officeart/2005/8/layout/pyramid2"/>
    <dgm:cxn modelId="{AA6D5494-785B-4A55-81BA-228DAD3751FC}" srcId="{228B4ED0-CBDE-480E-B396-5B5A3600CB83}" destId="{EA77374D-523B-4AB5-AF34-EDBC4D8A4C57}" srcOrd="2" destOrd="0" parTransId="{B7B4EDD0-6711-4C5B-A6E9-8A47AD1EA496}" sibTransId="{EE0D674F-3D35-4D90-BB1C-E0F52DFFE984}"/>
    <dgm:cxn modelId="{65C3B997-E3AA-451D-ACD8-9F3893F5FDAB}" srcId="{228B4ED0-CBDE-480E-B396-5B5A3600CB83}" destId="{8B3ECB9D-B697-44C3-B750-353FD318F2B3}" srcOrd="1" destOrd="0" parTransId="{A24DBD28-C39C-47FE-84F7-41EB74E2D6B2}" sibTransId="{8FB86CF7-DB20-489E-AE71-973A82755FBE}"/>
    <dgm:cxn modelId="{9A946498-FB07-4D4A-98C0-6EE55D4AA653}" srcId="{228B4ED0-CBDE-480E-B396-5B5A3600CB83}" destId="{F8DD5191-95B2-44D1-A9B5-50432615B26F}" srcOrd="0" destOrd="0" parTransId="{DB90287B-71E2-4DB8-90C8-978871866700}" sibTransId="{40D337EE-678D-4C0A-954E-D7D2D6F0B8FE}"/>
    <dgm:cxn modelId="{668677C5-73B5-436F-AD1E-3D043CD279A7}" type="presOf" srcId="{228B4ED0-CBDE-480E-B396-5B5A3600CB83}" destId="{561BF085-3D76-4B99-9646-CAE18B3729C1}" srcOrd="0" destOrd="0" presId="urn:microsoft.com/office/officeart/2005/8/layout/pyramid2"/>
    <dgm:cxn modelId="{3298A5CA-B73E-4DC4-8273-45E247D0FB85}" type="presOf" srcId="{8B3ECB9D-B697-44C3-B750-353FD318F2B3}" destId="{E7A1C8E0-A189-4CD8-AF72-79D1BD175F22}" srcOrd="0" destOrd="0" presId="urn:microsoft.com/office/officeart/2005/8/layout/pyramid2"/>
    <dgm:cxn modelId="{949603E0-BD05-4478-A6A8-ACDBEAF8EE0E}" type="presOf" srcId="{FA51A059-BB0E-4841-B0FC-6EE8D1C84BDD}" destId="{F782D694-BB71-4BE7-8678-4847A8A92B6C}" srcOrd="0" destOrd="0" presId="urn:microsoft.com/office/officeart/2005/8/layout/pyramid2"/>
    <dgm:cxn modelId="{082414C9-D601-4281-8E11-904B6BD6215B}" type="presParOf" srcId="{561BF085-3D76-4B99-9646-CAE18B3729C1}" destId="{6A82C521-347E-4FFA-8E47-A150C8B1BE83}" srcOrd="0" destOrd="0" presId="urn:microsoft.com/office/officeart/2005/8/layout/pyramid2"/>
    <dgm:cxn modelId="{E39A3DDD-A79A-47D0-8421-93A0DFC20FDD}" type="presParOf" srcId="{561BF085-3D76-4B99-9646-CAE18B3729C1}" destId="{5573FA4B-00FE-468B-B333-2743665DC089}" srcOrd="1" destOrd="0" presId="urn:microsoft.com/office/officeart/2005/8/layout/pyramid2"/>
    <dgm:cxn modelId="{4372668E-FB06-4ED2-9826-4869081878E5}" type="presParOf" srcId="{5573FA4B-00FE-468B-B333-2743665DC089}" destId="{B5A01940-FAB6-4905-896F-E3C63520D18F}" srcOrd="0" destOrd="0" presId="urn:microsoft.com/office/officeart/2005/8/layout/pyramid2"/>
    <dgm:cxn modelId="{B241CA78-10D2-498D-B31A-52D1F9504242}" type="presParOf" srcId="{5573FA4B-00FE-468B-B333-2743665DC089}" destId="{7DB3176D-8147-4416-BB18-9D4A588AEE45}" srcOrd="1" destOrd="0" presId="urn:microsoft.com/office/officeart/2005/8/layout/pyramid2"/>
    <dgm:cxn modelId="{B1EF0318-53C1-45D6-BEFD-880618E13AD2}" type="presParOf" srcId="{5573FA4B-00FE-468B-B333-2743665DC089}" destId="{E7A1C8E0-A189-4CD8-AF72-79D1BD175F22}" srcOrd="2" destOrd="0" presId="urn:microsoft.com/office/officeart/2005/8/layout/pyramid2"/>
    <dgm:cxn modelId="{435E285E-81F8-4593-9C1E-6332D0DD3B44}" type="presParOf" srcId="{5573FA4B-00FE-468B-B333-2743665DC089}" destId="{2A6D734D-B7E9-4321-827C-186EA55F9734}" srcOrd="3" destOrd="0" presId="urn:microsoft.com/office/officeart/2005/8/layout/pyramid2"/>
    <dgm:cxn modelId="{365BE75A-9349-44C4-AAE8-C85EF078980A}" type="presParOf" srcId="{5573FA4B-00FE-468B-B333-2743665DC089}" destId="{09FDA360-CF45-427E-B529-BB3B9B9E85B6}" srcOrd="4" destOrd="0" presId="urn:microsoft.com/office/officeart/2005/8/layout/pyramid2"/>
    <dgm:cxn modelId="{B207C669-7B6E-4155-BE24-F6A0995A3BB2}" type="presParOf" srcId="{5573FA4B-00FE-468B-B333-2743665DC089}" destId="{68E5A653-2C75-4BC7-B50D-E9B0AA680547}" srcOrd="5" destOrd="0" presId="urn:microsoft.com/office/officeart/2005/8/layout/pyramid2"/>
    <dgm:cxn modelId="{1F584927-D8F4-4574-8CF2-6F6F95523A5D}" type="presParOf" srcId="{5573FA4B-00FE-468B-B333-2743665DC089}" destId="{F782D694-BB71-4BE7-8678-4847A8A92B6C}" srcOrd="6" destOrd="0" presId="urn:microsoft.com/office/officeart/2005/8/layout/pyramid2"/>
    <dgm:cxn modelId="{9CADAE0E-0072-4B7F-A0FA-49D2DF0BB7E9}" type="presParOf" srcId="{5573FA4B-00FE-468B-B333-2743665DC089}" destId="{13572576-9731-4419-9561-810F391F9D12}"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E2ACF7-2824-4B13-8AF1-79ED416B0D90}"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3114E328-D062-4F22-8EC8-F144E5BD525E}">
      <dgm:prSet custT="1"/>
      <dgm:spPr>
        <a:solidFill>
          <a:schemeClr val="accent1">
            <a:lumMod val="50000"/>
          </a:schemeClr>
        </a:solidFill>
      </dgm:spPr>
      <dgm:t>
        <a:bodyPr/>
        <a:lstStyle/>
        <a:p>
          <a:r>
            <a:rPr lang="en-US" sz="3200" b="1" dirty="0">
              <a:solidFill>
                <a:schemeClr val="bg1"/>
              </a:solidFill>
              <a:latin typeface="Cambria" panose="02040503050406030204" pitchFamily="18" charset="0"/>
              <a:ea typeface="Cambria" panose="02040503050406030204" pitchFamily="18" charset="0"/>
            </a:rPr>
            <a:t>ACADEMIC DELIVERY</a:t>
          </a:r>
        </a:p>
      </dgm:t>
    </dgm:pt>
    <dgm:pt modelId="{BDFDDE41-E40D-4550-9757-7FAE22B55226}" type="parTrans" cxnId="{BD8923CC-4B6F-4762-97DF-29E5F1B88F48}">
      <dgm:prSet/>
      <dgm:spPr/>
      <dgm:t>
        <a:bodyPr/>
        <a:lstStyle/>
        <a:p>
          <a:endParaRPr lang="en-US"/>
        </a:p>
      </dgm:t>
    </dgm:pt>
    <dgm:pt modelId="{77389723-A850-48FF-BFCF-5D9B365917CF}" type="sibTrans" cxnId="{BD8923CC-4B6F-4762-97DF-29E5F1B88F48}">
      <dgm:prSet/>
      <dgm:spPr/>
      <dgm:t>
        <a:bodyPr/>
        <a:lstStyle/>
        <a:p>
          <a:endParaRPr lang="en-US"/>
        </a:p>
      </dgm:t>
    </dgm:pt>
    <dgm:pt modelId="{A208E718-A03C-486F-972F-1CC88FB61B86}" type="pres">
      <dgm:prSet presAssocID="{C9E2ACF7-2824-4B13-8AF1-79ED416B0D90}" presName="linear" presStyleCnt="0">
        <dgm:presLayoutVars>
          <dgm:animLvl val="lvl"/>
          <dgm:resizeHandles val="exact"/>
        </dgm:presLayoutVars>
      </dgm:prSet>
      <dgm:spPr/>
    </dgm:pt>
    <dgm:pt modelId="{968A442D-8F57-4DBC-A062-8228AD5121FD}" type="pres">
      <dgm:prSet presAssocID="{3114E328-D062-4F22-8EC8-F144E5BD525E}" presName="parentText" presStyleLbl="node1" presStyleIdx="0" presStyleCnt="1" custLinFactY="-100000" custLinFactNeighborX="19351" custLinFactNeighborY="-104535">
        <dgm:presLayoutVars>
          <dgm:chMax val="0"/>
          <dgm:bulletEnabled val="1"/>
        </dgm:presLayoutVars>
      </dgm:prSet>
      <dgm:spPr/>
    </dgm:pt>
  </dgm:ptLst>
  <dgm:cxnLst>
    <dgm:cxn modelId="{FAB99B30-D895-442B-A0BD-3492483E6732}" type="presOf" srcId="{3114E328-D062-4F22-8EC8-F144E5BD525E}" destId="{968A442D-8F57-4DBC-A062-8228AD5121FD}" srcOrd="0" destOrd="0" presId="urn:microsoft.com/office/officeart/2005/8/layout/vList2"/>
    <dgm:cxn modelId="{575CB749-802E-4842-97A7-8015F406CA60}" type="presOf" srcId="{C9E2ACF7-2824-4B13-8AF1-79ED416B0D90}" destId="{A208E718-A03C-486F-972F-1CC88FB61B86}" srcOrd="0" destOrd="0" presId="urn:microsoft.com/office/officeart/2005/8/layout/vList2"/>
    <dgm:cxn modelId="{BD8923CC-4B6F-4762-97DF-29E5F1B88F48}" srcId="{C9E2ACF7-2824-4B13-8AF1-79ED416B0D90}" destId="{3114E328-D062-4F22-8EC8-F144E5BD525E}" srcOrd="0" destOrd="0" parTransId="{BDFDDE41-E40D-4550-9757-7FAE22B55226}" sibTransId="{77389723-A850-48FF-BFCF-5D9B365917CF}"/>
    <dgm:cxn modelId="{745E50D5-2595-48C8-9978-A4E42A492B45}" type="presParOf" srcId="{A208E718-A03C-486F-972F-1CC88FB61B86}" destId="{968A442D-8F57-4DBC-A062-8228AD5121FD}"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1325CA1-50A3-4440-BB52-10417B934781}"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DC9E98AE-0F6A-4735-9AF2-26C92B8DA213}">
      <dgm:prSet custT="1"/>
      <dgm:spPr>
        <a:solidFill>
          <a:schemeClr val="accent1">
            <a:lumMod val="50000"/>
          </a:schemeClr>
        </a:solidFill>
      </dgm:spPr>
      <dgm:t>
        <a:bodyPr/>
        <a:lstStyle/>
        <a:p>
          <a:pPr algn="ctr"/>
          <a:r>
            <a:rPr lang="en-US" sz="2800" b="1" dirty="0">
              <a:solidFill>
                <a:schemeClr val="bg1"/>
              </a:solidFill>
              <a:latin typeface="Cambria" panose="02040503050406030204" pitchFamily="18" charset="0"/>
              <a:ea typeface="Cambria" panose="02040503050406030204" pitchFamily="18" charset="0"/>
            </a:rPr>
            <a:t>1. Self Learning Material (SLM)</a:t>
          </a:r>
        </a:p>
      </dgm:t>
    </dgm:pt>
    <dgm:pt modelId="{136093D0-1FA0-4A7F-AF8E-4DCD7DC560A1}" type="parTrans" cxnId="{0AA19B3A-8872-4E0C-8BB3-6F178E183523}">
      <dgm:prSet/>
      <dgm:spPr/>
      <dgm:t>
        <a:bodyPr/>
        <a:lstStyle/>
        <a:p>
          <a:endParaRPr lang="en-US"/>
        </a:p>
      </dgm:t>
    </dgm:pt>
    <dgm:pt modelId="{AC7EE66F-DAFB-462C-9C28-47072C1EA451}" type="sibTrans" cxnId="{0AA19B3A-8872-4E0C-8BB3-6F178E183523}">
      <dgm:prSet/>
      <dgm:spPr/>
      <dgm:t>
        <a:bodyPr/>
        <a:lstStyle/>
        <a:p>
          <a:endParaRPr lang="en-US"/>
        </a:p>
      </dgm:t>
    </dgm:pt>
    <dgm:pt modelId="{C5000FE5-9ED2-4648-99FE-7ACAA3A3C977}" type="pres">
      <dgm:prSet presAssocID="{11325CA1-50A3-4440-BB52-10417B934781}" presName="linear" presStyleCnt="0">
        <dgm:presLayoutVars>
          <dgm:animLvl val="lvl"/>
          <dgm:resizeHandles val="exact"/>
        </dgm:presLayoutVars>
      </dgm:prSet>
      <dgm:spPr/>
    </dgm:pt>
    <dgm:pt modelId="{83237E7C-D270-4595-9EDE-5A8269184E4C}" type="pres">
      <dgm:prSet presAssocID="{DC9E98AE-0F6A-4735-9AF2-26C92B8DA213}" presName="parentText" presStyleLbl="node1" presStyleIdx="0" presStyleCnt="1" custLinFactNeighborX="-11818" custLinFactNeighborY="-37">
        <dgm:presLayoutVars>
          <dgm:chMax val="0"/>
          <dgm:bulletEnabled val="1"/>
        </dgm:presLayoutVars>
      </dgm:prSet>
      <dgm:spPr/>
    </dgm:pt>
  </dgm:ptLst>
  <dgm:cxnLst>
    <dgm:cxn modelId="{04D7953A-3401-4582-A9CD-FC40AD9A5481}" type="presOf" srcId="{DC9E98AE-0F6A-4735-9AF2-26C92B8DA213}" destId="{83237E7C-D270-4595-9EDE-5A8269184E4C}" srcOrd="0" destOrd="0" presId="urn:microsoft.com/office/officeart/2005/8/layout/vList2"/>
    <dgm:cxn modelId="{0AA19B3A-8872-4E0C-8BB3-6F178E183523}" srcId="{11325CA1-50A3-4440-BB52-10417B934781}" destId="{DC9E98AE-0F6A-4735-9AF2-26C92B8DA213}" srcOrd="0" destOrd="0" parTransId="{136093D0-1FA0-4A7F-AF8E-4DCD7DC560A1}" sibTransId="{AC7EE66F-DAFB-462C-9C28-47072C1EA451}"/>
    <dgm:cxn modelId="{FD49837D-CC1B-4ACD-B077-91DBDBD8787F}" type="presOf" srcId="{11325CA1-50A3-4440-BB52-10417B934781}" destId="{C5000FE5-9ED2-4648-99FE-7ACAA3A3C977}" srcOrd="0" destOrd="0" presId="urn:microsoft.com/office/officeart/2005/8/layout/vList2"/>
    <dgm:cxn modelId="{4B3D093B-E2E7-4A1C-A91B-415A255E45A5}" type="presParOf" srcId="{C5000FE5-9ED2-4648-99FE-7ACAA3A3C977}" destId="{83237E7C-D270-4595-9EDE-5A8269184E4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1E24062-BABB-45E3-8A84-7215AAB0496F}" type="doc">
      <dgm:prSet loTypeId="urn:microsoft.com/office/officeart/2005/8/layout/venn1" loCatId="relationship" qsTypeId="urn:microsoft.com/office/officeart/2005/8/quickstyle/simple1" qsCatId="simple" csTypeId="urn:microsoft.com/office/officeart/2005/8/colors/accent0_1" csCatId="mainScheme" phldr="1"/>
      <dgm:spPr/>
      <dgm:t>
        <a:bodyPr/>
        <a:lstStyle/>
        <a:p>
          <a:endParaRPr lang="en-US"/>
        </a:p>
      </dgm:t>
    </dgm:pt>
    <dgm:pt modelId="{FB3DBAA7-A3CC-4662-8B75-7EA1473A5FCA}">
      <dgm:prSet custT="1"/>
      <dgm:spPr/>
      <dgm:t>
        <a:bodyPr/>
        <a:lstStyle/>
        <a:p>
          <a:r>
            <a:rPr lang="en-US" sz="1600" b="1" dirty="0">
              <a:latin typeface="Cambria" panose="02040503050406030204" pitchFamily="18" charset="0"/>
              <a:ea typeface="Cambria" panose="02040503050406030204" pitchFamily="18" charset="0"/>
            </a:rPr>
            <a:t>Content</a:t>
          </a:r>
          <a:endParaRPr lang="en-US" sz="1600" dirty="0">
            <a:latin typeface="Cambria" panose="02040503050406030204" pitchFamily="18" charset="0"/>
            <a:ea typeface="Cambria" panose="02040503050406030204" pitchFamily="18" charset="0"/>
          </a:endParaRPr>
        </a:p>
      </dgm:t>
    </dgm:pt>
    <dgm:pt modelId="{5B2C6E3E-6F61-431D-AD8F-E261B472AF82}" type="parTrans" cxnId="{978D4FA5-6D63-41D4-8629-389148E8003B}">
      <dgm:prSet/>
      <dgm:spPr/>
      <dgm:t>
        <a:bodyPr/>
        <a:lstStyle/>
        <a:p>
          <a:endParaRPr lang="en-US" sz="4400">
            <a:latin typeface="Cambria" panose="02040503050406030204" pitchFamily="18" charset="0"/>
            <a:ea typeface="Cambria" panose="02040503050406030204" pitchFamily="18" charset="0"/>
          </a:endParaRPr>
        </a:p>
      </dgm:t>
    </dgm:pt>
    <dgm:pt modelId="{6196E662-49DF-4517-81F0-C43AE9AC63A7}" type="sibTrans" cxnId="{978D4FA5-6D63-41D4-8629-389148E8003B}">
      <dgm:prSet/>
      <dgm:spPr/>
      <dgm:t>
        <a:bodyPr/>
        <a:lstStyle/>
        <a:p>
          <a:endParaRPr lang="en-US" sz="4400">
            <a:latin typeface="Cambria" panose="02040503050406030204" pitchFamily="18" charset="0"/>
            <a:ea typeface="Cambria" panose="02040503050406030204" pitchFamily="18" charset="0"/>
          </a:endParaRPr>
        </a:p>
      </dgm:t>
    </dgm:pt>
    <dgm:pt modelId="{686F7ECF-E3D0-485E-A755-58EE3D489594}">
      <dgm:prSet custT="1"/>
      <dgm:spPr/>
      <dgm:t>
        <a:bodyPr/>
        <a:lstStyle/>
        <a:p>
          <a:r>
            <a:rPr lang="en-US" sz="1600" b="1" dirty="0">
              <a:latin typeface="Cambria" panose="02040503050406030204" pitchFamily="18" charset="0"/>
              <a:ea typeface="Cambria" panose="02040503050406030204" pitchFamily="18" charset="0"/>
            </a:rPr>
            <a:t>Summary</a:t>
          </a:r>
          <a:endParaRPr lang="en-US" sz="1600" dirty="0">
            <a:latin typeface="Cambria" panose="02040503050406030204" pitchFamily="18" charset="0"/>
            <a:ea typeface="Cambria" panose="02040503050406030204" pitchFamily="18" charset="0"/>
          </a:endParaRPr>
        </a:p>
      </dgm:t>
    </dgm:pt>
    <dgm:pt modelId="{9C4959D9-6E2B-4717-9538-0283DA6C3A11}" type="parTrans" cxnId="{D09255A6-DA9C-4329-B39B-93973309A868}">
      <dgm:prSet/>
      <dgm:spPr/>
      <dgm:t>
        <a:bodyPr/>
        <a:lstStyle/>
        <a:p>
          <a:endParaRPr lang="en-US" sz="4400">
            <a:latin typeface="Cambria" panose="02040503050406030204" pitchFamily="18" charset="0"/>
            <a:ea typeface="Cambria" panose="02040503050406030204" pitchFamily="18" charset="0"/>
          </a:endParaRPr>
        </a:p>
      </dgm:t>
    </dgm:pt>
    <dgm:pt modelId="{4885225C-EFE3-4261-A1A8-F0DF490D9B17}" type="sibTrans" cxnId="{D09255A6-DA9C-4329-B39B-93973309A868}">
      <dgm:prSet/>
      <dgm:spPr/>
      <dgm:t>
        <a:bodyPr/>
        <a:lstStyle/>
        <a:p>
          <a:endParaRPr lang="en-US" sz="4400">
            <a:latin typeface="Cambria" panose="02040503050406030204" pitchFamily="18" charset="0"/>
            <a:ea typeface="Cambria" panose="02040503050406030204" pitchFamily="18" charset="0"/>
          </a:endParaRPr>
        </a:p>
      </dgm:t>
    </dgm:pt>
    <dgm:pt modelId="{13C4B61C-B6AF-4C3B-B424-E331C88B78F3}">
      <dgm:prSet custT="1"/>
      <dgm:spPr/>
      <dgm:t>
        <a:bodyPr/>
        <a:lstStyle/>
        <a:p>
          <a:r>
            <a:rPr lang="en-US" sz="1600" b="1" dirty="0">
              <a:latin typeface="Cambria" panose="02040503050406030204" pitchFamily="18" charset="0"/>
              <a:ea typeface="Cambria" panose="02040503050406030204" pitchFamily="18" charset="0"/>
            </a:rPr>
            <a:t>Self Assessment Question</a:t>
          </a:r>
          <a:endParaRPr lang="en-US" sz="1600" dirty="0">
            <a:latin typeface="Cambria" panose="02040503050406030204" pitchFamily="18" charset="0"/>
            <a:ea typeface="Cambria" panose="02040503050406030204" pitchFamily="18" charset="0"/>
          </a:endParaRPr>
        </a:p>
      </dgm:t>
    </dgm:pt>
    <dgm:pt modelId="{B9ADF326-775E-4F2A-BAB9-D9B2CB03A66E}" type="parTrans" cxnId="{1E861E09-0E9A-4A84-91EC-D40954B6D6E0}">
      <dgm:prSet/>
      <dgm:spPr/>
      <dgm:t>
        <a:bodyPr/>
        <a:lstStyle/>
        <a:p>
          <a:endParaRPr lang="en-US" sz="4400">
            <a:latin typeface="Cambria" panose="02040503050406030204" pitchFamily="18" charset="0"/>
            <a:ea typeface="Cambria" panose="02040503050406030204" pitchFamily="18" charset="0"/>
          </a:endParaRPr>
        </a:p>
      </dgm:t>
    </dgm:pt>
    <dgm:pt modelId="{D2A7B865-C6A9-4A60-9F6D-AEC4C1C46FD0}" type="sibTrans" cxnId="{1E861E09-0E9A-4A84-91EC-D40954B6D6E0}">
      <dgm:prSet/>
      <dgm:spPr/>
      <dgm:t>
        <a:bodyPr/>
        <a:lstStyle/>
        <a:p>
          <a:endParaRPr lang="en-US" sz="4400">
            <a:latin typeface="Cambria" panose="02040503050406030204" pitchFamily="18" charset="0"/>
            <a:ea typeface="Cambria" panose="02040503050406030204" pitchFamily="18" charset="0"/>
          </a:endParaRPr>
        </a:p>
      </dgm:t>
    </dgm:pt>
    <dgm:pt modelId="{A647EE82-6268-4230-9913-A31FFC6EB264}">
      <dgm:prSet custT="1"/>
      <dgm:spPr/>
      <dgm:t>
        <a:bodyPr/>
        <a:lstStyle/>
        <a:p>
          <a:r>
            <a:rPr lang="en-US" sz="1600" b="1" dirty="0">
              <a:latin typeface="Cambria" panose="02040503050406030204" pitchFamily="18" charset="0"/>
              <a:ea typeface="Cambria" panose="02040503050406030204" pitchFamily="18" charset="0"/>
            </a:rPr>
            <a:t>Review Question</a:t>
          </a:r>
          <a:endParaRPr lang="en-US" sz="1600" dirty="0">
            <a:latin typeface="Cambria" panose="02040503050406030204" pitchFamily="18" charset="0"/>
            <a:ea typeface="Cambria" panose="02040503050406030204" pitchFamily="18" charset="0"/>
          </a:endParaRPr>
        </a:p>
      </dgm:t>
    </dgm:pt>
    <dgm:pt modelId="{B8DF3918-7653-42C4-9F83-1729C6273FA6}" type="parTrans" cxnId="{F65F79E3-B0D1-4464-90D4-27977FEA12A3}">
      <dgm:prSet/>
      <dgm:spPr/>
      <dgm:t>
        <a:bodyPr/>
        <a:lstStyle/>
        <a:p>
          <a:endParaRPr lang="en-US" sz="4400">
            <a:latin typeface="Cambria" panose="02040503050406030204" pitchFamily="18" charset="0"/>
            <a:ea typeface="Cambria" panose="02040503050406030204" pitchFamily="18" charset="0"/>
          </a:endParaRPr>
        </a:p>
      </dgm:t>
    </dgm:pt>
    <dgm:pt modelId="{791696AF-C86B-4780-8BDA-EA24C05F2398}" type="sibTrans" cxnId="{F65F79E3-B0D1-4464-90D4-27977FEA12A3}">
      <dgm:prSet/>
      <dgm:spPr/>
      <dgm:t>
        <a:bodyPr/>
        <a:lstStyle/>
        <a:p>
          <a:endParaRPr lang="en-US" sz="4400">
            <a:latin typeface="Cambria" panose="02040503050406030204" pitchFamily="18" charset="0"/>
            <a:ea typeface="Cambria" panose="02040503050406030204" pitchFamily="18" charset="0"/>
          </a:endParaRPr>
        </a:p>
      </dgm:t>
    </dgm:pt>
    <dgm:pt modelId="{34FFA847-3CA4-49EB-AD61-FD8890F63031}">
      <dgm:prSet custT="1"/>
      <dgm:spPr/>
      <dgm:t>
        <a:bodyPr/>
        <a:lstStyle/>
        <a:p>
          <a:r>
            <a:rPr lang="en-US" sz="1600" b="1" dirty="0">
              <a:latin typeface="Cambria" panose="02040503050406030204" pitchFamily="18" charset="0"/>
              <a:ea typeface="Cambria" panose="02040503050406030204" pitchFamily="18" charset="0"/>
            </a:rPr>
            <a:t>Further Readings</a:t>
          </a:r>
          <a:endParaRPr lang="en-US" sz="1600" dirty="0">
            <a:latin typeface="Cambria" panose="02040503050406030204" pitchFamily="18" charset="0"/>
            <a:ea typeface="Cambria" panose="02040503050406030204" pitchFamily="18" charset="0"/>
          </a:endParaRPr>
        </a:p>
      </dgm:t>
    </dgm:pt>
    <dgm:pt modelId="{7BA1E02A-C9D6-4225-A8ED-6134E26A7CD6}" type="parTrans" cxnId="{E20561FA-EA4B-40F9-BB77-D54AD4DCBD6A}">
      <dgm:prSet/>
      <dgm:spPr/>
      <dgm:t>
        <a:bodyPr/>
        <a:lstStyle/>
        <a:p>
          <a:endParaRPr lang="en-US" sz="4400">
            <a:latin typeface="Cambria" panose="02040503050406030204" pitchFamily="18" charset="0"/>
            <a:ea typeface="Cambria" panose="02040503050406030204" pitchFamily="18" charset="0"/>
          </a:endParaRPr>
        </a:p>
      </dgm:t>
    </dgm:pt>
    <dgm:pt modelId="{F1901C4C-9EA4-4D4E-B720-E0F03315A909}" type="sibTrans" cxnId="{E20561FA-EA4B-40F9-BB77-D54AD4DCBD6A}">
      <dgm:prSet/>
      <dgm:spPr/>
      <dgm:t>
        <a:bodyPr/>
        <a:lstStyle/>
        <a:p>
          <a:endParaRPr lang="en-US" sz="4400">
            <a:latin typeface="Cambria" panose="02040503050406030204" pitchFamily="18" charset="0"/>
            <a:ea typeface="Cambria" panose="02040503050406030204" pitchFamily="18" charset="0"/>
          </a:endParaRPr>
        </a:p>
      </dgm:t>
    </dgm:pt>
    <dgm:pt modelId="{9CCB0FFC-FAA6-450B-ADA1-A8C6B2D90BE4}">
      <dgm:prSet custT="1"/>
      <dgm:spPr/>
      <dgm:t>
        <a:bodyPr/>
        <a:lstStyle/>
        <a:p>
          <a:r>
            <a:rPr lang="en-US" sz="1600" b="1" dirty="0">
              <a:latin typeface="Cambria" panose="02040503050406030204" pitchFamily="18" charset="0"/>
              <a:ea typeface="Cambria" panose="02040503050406030204" pitchFamily="18" charset="0"/>
            </a:rPr>
            <a:t>Web Links</a:t>
          </a:r>
          <a:endParaRPr lang="en-US" sz="1600" dirty="0">
            <a:latin typeface="Cambria" panose="02040503050406030204" pitchFamily="18" charset="0"/>
            <a:ea typeface="Cambria" panose="02040503050406030204" pitchFamily="18" charset="0"/>
          </a:endParaRPr>
        </a:p>
      </dgm:t>
    </dgm:pt>
    <dgm:pt modelId="{0B49E015-774A-440F-A65C-138FDB30D19B}" type="parTrans" cxnId="{82DB2543-B662-4A33-8829-C75E4FB53EAD}">
      <dgm:prSet/>
      <dgm:spPr/>
      <dgm:t>
        <a:bodyPr/>
        <a:lstStyle/>
        <a:p>
          <a:endParaRPr lang="en-US" sz="4400">
            <a:latin typeface="Cambria" panose="02040503050406030204" pitchFamily="18" charset="0"/>
            <a:ea typeface="Cambria" panose="02040503050406030204" pitchFamily="18" charset="0"/>
          </a:endParaRPr>
        </a:p>
      </dgm:t>
    </dgm:pt>
    <dgm:pt modelId="{383FB3C2-53D1-4704-B721-BA35737E4588}" type="sibTrans" cxnId="{82DB2543-B662-4A33-8829-C75E4FB53EAD}">
      <dgm:prSet/>
      <dgm:spPr/>
      <dgm:t>
        <a:bodyPr/>
        <a:lstStyle/>
        <a:p>
          <a:endParaRPr lang="en-US" sz="4400">
            <a:latin typeface="Cambria" panose="02040503050406030204" pitchFamily="18" charset="0"/>
            <a:ea typeface="Cambria" panose="02040503050406030204" pitchFamily="18" charset="0"/>
          </a:endParaRPr>
        </a:p>
      </dgm:t>
    </dgm:pt>
    <dgm:pt modelId="{310B8663-113E-4381-A17C-3BE81572BE16}" type="pres">
      <dgm:prSet presAssocID="{F1E24062-BABB-45E3-8A84-7215AAB0496F}" presName="compositeShape" presStyleCnt="0">
        <dgm:presLayoutVars>
          <dgm:chMax val="7"/>
          <dgm:dir/>
          <dgm:resizeHandles val="exact"/>
        </dgm:presLayoutVars>
      </dgm:prSet>
      <dgm:spPr/>
    </dgm:pt>
    <dgm:pt modelId="{3494216A-D917-4A82-974F-7E16839072A9}" type="pres">
      <dgm:prSet presAssocID="{FB3DBAA7-A3CC-4662-8B75-7EA1473A5FCA}" presName="circ1" presStyleLbl="vennNode1" presStyleIdx="0" presStyleCnt="6"/>
      <dgm:spPr/>
    </dgm:pt>
    <dgm:pt modelId="{2A94466C-CC78-48EB-BA26-1BC34A71BD3E}" type="pres">
      <dgm:prSet presAssocID="{FB3DBAA7-A3CC-4662-8B75-7EA1473A5FCA}" presName="circ1Tx" presStyleLbl="revTx" presStyleIdx="0" presStyleCnt="0">
        <dgm:presLayoutVars>
          <dgm:chMax val="0"/>
          <dgm:chPref val="0"/>
          <dgm:bulletEnabled val="1"/>
        </dgm:presLayoutVars>
      </dgm:prSet>
      <dgm:spPr/>
    </dgm:pt>
    <dgm:pt modelId="{4D7B332E-0714-42DA-A0CE-AA155E8C7D3D}" type="pres">
      <dgm:prSet presAssocID="{686F7ECF-E3D0-485E-A755-58EE3D489594}" presName="circ2" presStyleLbl="vennNode1" presStyleIdx="1" presStyleCnt="6"/>
      <dgm:spPr/>
    </dgm:pt>
    <dgm:pt modelId="{EAE24D39-CA97-49E9-9C7A-D544869121EC}" type="pres">
      <dgm:prSet presAssocID="{686F7ECF-E3D0-485E-A755-58EE3D489594}" presName="circ2Tx" presStyleLbl="revTx" presStyleIdx="0" presStyleCnt="0" custLinFactNeighborX="17113" custLinFactNeighborY="3436">
        <dgm:presLayoutVars>
          <dgm:chMax val="0"/>
          <dgm:chPref val="0"/>
          <dgm:bulletEnabled val="1"/>
        </dgm:presLayoutVars>
      </dgm:prSet>
      <dgm:spPr/>
    </dgm:pt>
    <dgm:pt modelId="{7D766F56-48AE-4BFA-8137-8E1095521D24}" type="pres">
      <dgm:prSet presAssocID="{13C4B61C-B6AF-4C3B-B424-E331C88B78F3}" presName="circ3" presStyleLbl="vennNode1" presStyleIdx="2" presStyleCnt="6"/>
      <dgm:spPr/>
    </dgm:pt>
    <dgm:pt modelId="{6B707126-1BC0-4E57-A4D9-0E38C3652538}" type="pres">
      <dgm:prSet presAssocID="{13C4B61C-B6AF-4C3B-B424-E331C88B78F3}" presName="circ3Tx" presStyleLbl="revTx" presStyleIdx="0" presStyleCnt="0" custScaleX="135237" custLinFactNeighborX="36033" custLinFactNeighborY="3814">
        <dgm:presLayoutVars>
          <dgm:chMax val="0"/>
          <dgm:chPref val="0"/>
          <dgm:bulletEnabled val="1"/>
        </dgm:presLayoutVars>
      </dgm:prSet>
      <dgm:spPr/>
    </dgm:pt>
    <dgm:pt modelId="{38E6FFFD-2B1F-4A66-826C-93953432DEB6}" type="pres">
      <dgm:prSet presAssocID="{A647EE82-6268-4230-9913-A31FFC6EB264}" presName="circ4" presStyleLbl="vennNode1" presStyleIdx="3" presStyleCnt="6"/>
      <dgm:spPr/>
    </dgm:pt>
    <dgm:pt modelId="{737420B3-C4D8-4194-B661-34199935ACBA}" type="pres">
      <dgm:prSet presAssocID="{A647EE82-6268-4230-9913-A31FFC6EB264}" presName="circ4Tx" presStyleLbl="revTx" presStyleIdx="0" presStyleCnt="0">
        <dgm:presLayoutVars>
          <dgm:chMax val="0"/>
          <dgm:chPref val="0"/>
          <dgm:bulletEnabled val="1"/>
        </dgm:presLayoutVars>
      </dgm:prSet>
      <dgm:spPr/>
    </dgm:pt>
    <dgm:pt modelId="{1D62FD21-8F1F-49A6-9EEE-0E7606DA85BC}" type="pres">
      <dgm:prSet presAssocID="{34FFA847-3CA4-49EB-AD61-FD8890F63031}" presName="circ5" presStyleLbl="vennNode1" presStyleIdx="4" presStyleCnt="6"/>
      <dgm:spPr/>
    </dgm:pt>
    <dgm:pt modelId="{D10523F3-18CA-43EA-9BEB-513B05CDA4D0}" type="pres">
      <dgm:prSet presAssocID="{34FFA847-3CA4-49EB-AD61-FD8890F63031}" presName="circ5Tx" presStyleLbl="revTx" presStyleIdx="0" presStyleCnt="0" custScaleX="143544" custLinFactNeighborX="-53293" custLinFactNeighborY="3814">
        <dgm:presLayoutVars>
          <dgm:chMax val="0"/>
          <dgm:chPref val="0"/>
          <dgm:bulletEnabled val="1"/>
        </dgm:presLayoutVars>
      </dgm:prSet>
      <dgm:spPr/>
    </dgm:pt>
    <dgm:pt modelId="{E1C54341-CB11-4B9A-AB18-114251DF4BA0}" type="pres">
      <dgm:prSet presAssocID="{9CCB0FFC-FAA6-450B-ADA1-A8C6B2D90BE4}" presName="circ6" presStyleLbl="vennNode1" presStyleIdx="5" presStyleCnt="6"/>
      <dgm:spPr/>
    </dgm:pt>
    <dgm:pt modelId="{8C471691-56CE-4135-85C0-387977530C8F}" type="pres">
      <dgm:prSet presAssocID="{9CCB0FFC-FAA6-450B-ADA1-A8C6B2D90BE4}" presName="circ6Tx" presStyleLbl="revTx" presStyleIdx="0" presStyleCnt="0" custLinFactNeighborX="-34604" custLinFactNeighborY="3075">
        <dgm:presLayoutVars>
          <dgm:chMax val="0"/>
          <dgm:chPref val="0"/>
          <dgm:bulletEnabled val="1"/>
        </dgm:presLayoutVars>
      </dgm:prSet>
      <dgm:spPr/>
    </dgm:pt>
  </dgm:ptLst>
  <dgm:cxnLst>
    <dgm:cxn modelId="{12288302-BA72-4C63-89EC-954CFDDE4C13}" type="presOf" srcId="{686F7ECF-E3D0-485E-A755-58EE3D489594}" destId="{EAE24D39-CA97-49E9-9C7A-D544869121EC}" srcOrd="0" destOrd="0" presId="urn:microsoft.com/office/officeart/2005/8/layout/venn1"/>
    <dgm:cxn modelId="{1E861E09-0E9A-4A84-91EC-D40954B6D6E0}" srcId="{F1E24062-BABB-45E3-8A84-7215AAB0496F}" destId="{13C4B61C-B6AF-4C3B-B424-E331C88B78F3}" srcOrd="2" destOrd="0" parTransId="{B9ADF326-775E-4F2A-BAB9-D9B2CB03A66E}" sibTransId="{D2A7B865-C6A9-4A60-9F6D-AEC4C1C46FD0}"/>
    <dgm:cxn modelId="{B61AE52A-A67A-42CB-B5C5-E8D26AF8DE1F}" type="presOf" srcId="{A647EE82-6268-4230-9913-A31FFC6EB264}" destId="{737420B3-C4D8-4194-B661-34199935ACBA}" srcOrd="0" destOrd="0" presId="urn:microsoft.com/office/officeart/2005/8/layout/venn1"/>
    <dgm:cxn modelId="{5B668239-DC84-4F26-87E5-7B3ED89578B5}" type="presOf" srcId="{F1E24062-BABB-45E3-8A84-7215AAB0496F}" destId="{310B8663-113E-4381-A17C-3BE81572BE16}" srcOrd="0" destOrd="0" presId="urn:microsoft.com/office/officeart/2005/8/layout/venn1"/>
    <dgm:cxn modelId="{82DB2543-B662-4A33-8829-C75E4FB53EAD}" srcId="{F1E24062-BABB-45E3-8A84-7215AAB0496F}" destId="{9CCB0FFC-FAA6-450B-ADA1-A8C6B2D90BE4}" srcOrd="5" destOrd="0" parTransId="{0B49E015-774A-440F-A65C-138FDB30D19B}" sibTransId="{383FB3C2-53D1-4704-B721-BA35737E4588}"/>
    <dgm:cxn modelId="{CE697544-621E-4861-A4A7-9C9DA97C4AC7}" type="presOf" srcId="{13C4B61C-B6AF-4C3B-B424-E331C88B78F3}" destId="{6B707126-1BC0-4E57-A4D9-0E38C3652538}" srcOrd="0" destOrd="0" presId="urn:microsoft.com/office/officeart/2005/8/layout/venn1"/>
    <dgm:cxn modelId="{4D6C4A50-393E-423C-A73D-CA71B2BC8CFA}" type="presOf" srcId="{34FFA847-3CA4-49EB-AD61-FD8890F63031}" destId="{D10523F3-18CA-43EA-9BEB-513B05CDA4D0}" srcOrd="0" destOrd="0" presId="urn:microsoft.com/office/officeart/2005/8/layout/venn1"/>
    <dgm:cxn modelId="{978D4FA5-6D63-41D4-8629-389148E8003B}" srcId="{F1E24062-BABB-45E3-8A84-7215AAB0496F}" destId="{FB3DBAA7-A3CC-4662-8B75-7EA1473A5FCA}" srcOrd="0" destOrd="0" parTransId="{5B2C6E3E-6F61-431D-AD8F-E261B472AF82}" sibTransId="{6196E662-49DF-4517-81F0-C43AE9AC63A7}"/>
    <dgm:cxn modelId="{D09255A6-DA9C-4329-B39B-93973309A868}" srcId="{F1E24062-BABB-45E3-8A84-7215AAB0496F}" destId="{686F7ECF-E3D0-485E-A755-58EE3D489594}" srcOrd="1" destOrd="0" parTransId="{9C4959D9-6E2B-4717-9538-0283DA6C3A11}" sibTransId="{4885225C-EFE3-4261-A1A8-F0DF490D9B17}"/>
    <dgm:cxn modelId="{F65F79E3-B0D1-4464-90D4-27977FEA12A3}" srcId="{F1E24062-BABB-45E3-8A84-7215AAB0496F}" destId="{A647EE82-6268-4230-9913-A31FFC6EB264}" srcOrd="3" destOrd="0" parTransId="{B8DF3918-7653-42C4-9F83-1729C6273FA6}" sibTransId="{791696AF-C86B-4780-8BDA-EA24C05F2398}"/>
    <dgm:cxn modelId="{3F02A1E4-7E1C-46DD-89E7-9E37197D700B}" type="presOf" srcId="{9CCB0FFC-FAA6-450B-ADA1-A8C6B2D90BE4}" destId="{8C471691-56CE-4135-85C0-387977530C8F}" srcOrd="0" destOrd="0" presId="urn:microsoft.com/office/officeart/2005/8/layout/venn1"/>
    <dgm:cxn modelId="{028609F8-53B8-4CEA-9311-D4A0887C5A4D}" type="presOf" srcId="{FB3DBAA7-A3CC-4662-8B75-7EA1473A5FCA}" destId="{2A94466C-CC78-48EB-BA26-1BC34A71BD3E}" srcOrd="0" destOrd="0" presId="urn:microsoft.com/office/officeart/2005/8/layout/venn1"/>
    <dgm:cxn modelId="{E20561FA-EA4B-40F9-BB77-D54AD4DCBD6A}" srcId="{F1E24062-BABB-45E3-8A84-7215AAB0496F}" destId="{34FFA847-3CA4-49EB-AD61-FD8890F63031}" srcOrd="4" destOrd="0" parTransId="{7BA1E02A-C9D6-4225-A8ED-6134E26A7CD6}" sibTransId="{F1901C4C-9EA4-4D4E-B720-E0F03315A909}"/>
    <dgm:cxn modelId="{04DF2E11-4B5B-4DEE-8964-DB0F1EBA3F26}" type="presParOf" srcId="{310B8663-113E-4381-A17C-3BE81572BE16}" destId="{3494216A-D917-4A82-974F-7E16839072A9}" srcOrd="0" destOrd="0" presId="urn:microsoft.com/office/officeart/2005/8/layout/venn1"/>
    <dgm:cxn modelId="{0D47C458-176A-4B6F-82D5-1CA811A1A8E0}" type="presParOf" srcId="{310B8663-113E-4381-A17C-3BE81572BE16}" destId="{2A94466C-CC78-48EB-BA26-1BC34A71BD3E}" srcOrd="1" destOrd="0" presId="urn:microsoft.com/office/officeart/2005/8/layout/venn1"/>
    <dgm:cxn modelId="{532966A8-6B9B-4D2D-9968-675D4A7D2D33}" type="presParOf" srcId="{310B8663-113E-4381-A17C-3BE81572BE16}" destId="{4D7B332E-0714-42DA-A0CE-AA155E8C7D3D}" srcOrd="2" destOrd="0" presId="urn:microsoft.com/office/officeart/2005/8/layout/venn1"/>
    <dgm:cxn modelId="{F7DC3644-B408-41F5-9A5B-5B62EC01CDF4}" type="presParOf" srcId="{310B8663-113E-4381-A17C-3BE81572BE16}" destId="{EAE24D39-CA97-49E9-9C7A-D544869121EC}" srcOrd="3" destOrd="0" presId="urn:microsoft.com/office/officeart/2005/8/layout/venn1"/>
    <dgm:cxn modelId="{52575822-B88E-4675-91A3-63C4FCFDA2FB}" type="presParOf" srcId="{310B8663-113E-4381-A17C-3BE81572BE16}" destId="{7D766F56-48AE-4BFA-8137-8E1095521D24}" srcOrd="4" destOrd="0" presId="urn:microsoft.com/office/officeart/2005/8/layout/venn1"/>
    <dgm:cxn modelId="{AE1F00F5-A45E-4EAE-9061-1A9A4064CCE6}" type="presParOf" srcId="{310B8663-113E-4381-A17C-3BE81572BE16}" destId="{6B707126-1BC0-4E57-A4D9-0E38C3652538}" srcOrd="5" destOrd="0" presId="urn:microsoft.com/office/officeart/2005/8/layout/venn1"/>
    <dgm:cxn modelId="{972F16D9-FF80-49AF-B894-81E49C9395C4}" type="presParOf" srcId="{310B8663-113E-4381-A17C-3BE81572BE16}" destId="{38E6FFFD-2B1F-4A66-826C-93953432DEB6}" srcOrd="6" destOrd="0" presId="urn:microsoft.com/office/officeart/2005/8/layout/venn1"/>
    <dgm:cxn modelId="{419A489C-0DFB-4E10-9BC3-EDBDB617D2F2}" type="presParOf" srcId="{310B8663-113E-4381-A17C-3BE81572BE16}" destId="{737420B3-C4D8-4194-B661-34199935ACBA}" srcOrd="7" destOrd="0" presId="urn:microsoft.com/office/officeart/2005/8/layout/venn1"/>
    <dgm:cxn modelId="{8C5588F1-F9F0-4340-86E0-00AC2EC80B84}" type="presParOf" srcId="{310B8663-113E-4381-A17C-3BE81572BE16}" destId="{1D62FD21-8F1F-49A6-9EEE-0E7606DA85BC}" srcOrd="8" destOrd="0" presId="urn:microsoft.com/office/officeart/2005/8/layout/venn1"/>
    <dgm:cxn modelId="{294F5ECF-7868-42C7-8248-A208C8935AAF}" type="presParOf" srcId="{310B8663-113E-4381-A17C-3BE81572BE16}" destId="{D10523F3-18CA-43EA-9BEB-513B05CDA4D0}" srcOrd="9" destOrd="0" presId="urn:microsoft.com/office/officeart/2005/8/layout/venn1"/>
    <dgm:cxn modelId="{4FB19AAB-AD85-4F2A-B651-12142E085DA7}" type="presParOf" srcId="{310B8663-113E-4381-A17C-3BE81572BE16}" destId="{E1C54341-CB11-4B9A-AB18-114251DF4BA0}" srcOrd="10" destOrd="0" presId="urn:microsoft.com/office/officeart/2005/8/layout/venn1"/>
    <dgm:cxn modelId="{945994D8-BB80-4C7E-90A1-E4987F4484EE}" type="presParOf" srcId="{310B8663-113E-4381-A17C-3BE81572BE16}" destId="{8C471691-56CE-4135-85C0-387977530C8F}" srcOrd="11" destOrd="0" presId="urn:microsoft.com/office/officeart/2005/8/layout/venn1"/>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33D9F99-4520-4800-95DE-F984C75FB62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4998A63-B64A-4EAD-A123-8301D43F5F44}">
      <dgm:prSet phldrT="[Text]" custT="1"/>
      <dgm:spPr>
        <a:noFill/>
      </dgm:spPr>
      <dgm:t>
        <a:bodyPr/>
        <a:lstStyle/>
        <a:p>
          <a:pPr marL="0" lvl="0" indent="0" algn="just" defTabSz="1422400">
            <a:lnSpc>
              <a:spcPct val="90000"/>
            </a:lnSpc>
            <a:spcBef>
              <a:spcPct val="0"/>
            </a:spcBef>
            <a:spcAft>
              <a:spcPct val="35000"/>
            </a:spcAft>
            <a:buNone/>
          </a:pPr>
          <a:r>
            <a:rPr lang="en-US" sz="2800" b="1" kern="1200" dirty="0">
              <a:solidFill>
                <a:schemeClr val="accent1">
                  <a:lumMod val="50000"/>
                </a:schemeClr>
              </a:solidFill>
              <a:latin typeface="Cambria" panose="02040503050406030204" pitchFamily="18" charset="0"/>
              <a:ea typeface="Cambria" panose="02040503050406030204" pitchFamily="18" charset="0"/>
              <a:cs typeface="+mn-cs"/>
            </a:rPr>
            <a:t>Self Learning Material (SLM): </a:t>
          </a:r>
          <a:r>
            <a:rPr lang="en-US" sz="2400" b="0" kern="1200" dirty="0">
              <a:solidFill>
                <a:schemeClr val="accent1">
                  <a:lumMod val="50000"/>
                </a:schemeClr>
              </a:solidFill>
              <a:latin typeface="Cambria" panose="02040503050406030204" pitchFamily="18" charset="0"/>
              <a:ea typeface="Cambria" panose="02040503050406030204" pitchFamily="18" charset="0"/>
              <a:cs typeface="+mn-cs"/>
            </a:rPr>
            <a:t>e-Book of SLM containing all the course content covering the entire syllabus of the course. It is written in the Self-Learning and conversational style and available on LPU e-Connect.</a:t>
          </a:r>
          <a:endParaRPr lang="en-US" sz="3200" b="0" kern="1200" dirty="0">
            <a:solidFill>
              <a:schemeClr val="accent1">
                <a:lumMod val="50000"/>
              </a:schemeClr>
            </a:solidFill>
            <a:latin typeface="Cambria" panose="02040503050406030204" pitchFamily="18" charset="0"/>
            <a:ea typeface="Cambria" panose="02040503050406030204" pitchFamily="18" charset="0"/>
            <a:cs typeface="+mn-cs"/>
          </a:endParaRPr>
        </a:p>
      </dgm:t>
    </dgm:pt>
    <dgm:pt modelId="{D15026F0-866D-4C02-A470-7A776A9F9FAF}" type="parTrans" cxnId="{0EFFD277-8C23-40A7-BB39-DF9CC7C6265B}">
      <dgm:prSet/>
      <dgm:spPr/>
      <dgm:t>
        <a:bodyPr/>
        <a:lstStyle/>
        <a:p>
          <a:pPr algn="just"/>
          <a:endParaRPr lang="en-US"/>
        </a:p>
      </dgm:t>
    </dgm:pt>
    <dgm:pt modelId="{C51D4582-6C5B-4DE4-8A71-9008B695EA31}" type="sibTrans" cxnId="{0EFFD277-8C23-40A7-BB39-DF9CC7C6265B}">
      <dgm:prSet/>
      <dgm:spPr/>
      <dgm:t>
        <a:bodyPr/>
        <a:lstStyle/>
        <a:p>
          <a:pPr algn="just"/>
          <a:endParaRPr lang="en-US"/>
        </a:p>
      </dgm:t>
    </dgm:pt>
    <dgm:pt modelId="{50075D20-F442-4620-A214-00CB2FD140FF}" type="pres">
      <dgm:prSet presAssocID="{A33D9F99-4520-4800-95DE-F984C75FB62E}" presName="linear" presStyleCnt="0">
        <dgm:presLayoutVars>
          <dgm:animLvl val="lvl"/>
          <dgm:resizeHandles val="exact"/>
        </dgm:presLayoutVars>
      </dgm:prSet>
      <dgm:spPr/>
    </dgm:pt>
    <dgm:pt modelId="{78244C1C-2E80-4916-9D0A-8D1D66B13F8C}" type="pres">
      <dgm:prSet presAssocID="{F4998A63-B64A-4EAD-A123-8301D43F5F44}" presName="parentText" presStyleLbl="node1" presStyleIdx="0" presStyleCnt="1" custLinFactNeighborX="-2014">
        <dgm:presLayoutVars>
          <dgm:chMax val="0"/>
          <dgm:bulletEnabled val="1"/>
        </dgm:presLayoutVars>
      </dgm:prSet>
      <dgm:spPr/>
    </dgm:pt>
  </dgm:ptLst>
  <dgm:cxnLst>
    <dgm:cxn modelId="{0EFFD277-8C23-40A7-BB39-DF9CC7C6265B}" srcId="{A33D9F99-4520-4800-95DE-F984C75FB62E}" destId="{F4998A63-B64A-4EAD-A123-8301D43F5F44}" srcOrd="0" destOrd="0" parTransId="{D15026F0-866D-4C02-A470-7A776A9F9FAF}" sibTransId="{C51D4582-6C5B-4DE4-8A71-9008B695EA31}"/>
    <dgm:cxn modelId="{5CF1D690-3E41-486A-A570-92325765C9D2}" type="presOf" srcId="{F4998A63-B64A-4EAD-A123-8301D43F5F44}" destId="{78244C1C-2E80-4916-9D0A-8D1D66B13F8C}" srcOrd="0" destOrd="0" presId="urn:microsoft.com/office/officeart/2005/8/layout/vList2"/>
    <dgm:cxn modelId="{B55D74F7-5A07-4643-9737-13007F4DAC7D}" type="presOf" srcId="{A33D9F99-4520-4800-95DE-F984C75FB62E}" destId="{50075D20-F442-4620-A214-00CB2FD140FF}" srcOrd="0" destOrd="0" presId="urn:microsoft.com/office/officeart/2005/8/layout/vList2"/>
    <dgm:cxn modelId="{A0C926DD-B896-4277-9A5B-53236AAB9FDB}" type="presParOf" srcId="{50075D20-F442-4620-A214-00CB2FD140FF}" destId="{78244C1C-2E80-4916-9D0A-8D1D66B13F8C}" srcOrd="0" destOrd="0" presId="urn:microsoft.com/office/officeart/2005/8/layout/vList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1325CA1-50A3-4440-BB52-10417B934781}"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DC9E98AE-0F6A-4735-9AF2-26C92B8DA213}">
      <dgm:prSet custT="1"/>
      <dgm:spPr>
        <a:solidFill>
          <a:schemeClr val="accent1">
            <a:lumMod val="50000"/>
          </a:schemeClr>
        </a:solidFill>
      </dgm:spPr>
      <dgm:t>
        <a:bodyPr/>
        <a:lstStyle/>
        <a:p>
          <a:pPr algn="ctr"/>
          <a:r>
            <a:rPr lang="en-US" sz="2800" dirty="0">
              <a:solidFill>
                <a:schemeClr val="bg1"/>
              </a:solidFill>
              <a:latin typeface="Cambria" panose="02040503050406030204" pitchFamily="18" charset="0"/>
              <a:ea typeface="Cambria" panose="02040503050406030204" pitchFamily="18" charset="0"/>
            </a:rPr>
            <a:t>2.  Personal Contact Programme (PCP) Classes</a:t>
          </a:r>
        </a:p>
      </dgm:t>
    </dgm:pt>
    <dgm:pt modelId="{136093D0-1FA0-4A7F-AF8E-4DCD7DC560A1}" type="parTrans" cxnId="{0AA19B3A-8872-4E0C-8BB3-6F178E183523}">
      <dgm:prSet/>
      <dgm:spPr/>
      <dgm:t>
        <a:bodyPr/>
        <a:lstStyle/>
        <a:p>
          <a:endParaRPr lang="en-US"/>
        </a:p>
      </dgm:t>
    </dgm:pt>
    <dgm:pt modelId="{AC7EE66F-DAFB-462C-9C28-47072C1EA451}" type="sibTrans" cxnId="{0AA19B3A-8872-4E0C-8BB3-6F178E183523}">
      <dgm:prSet/>
      <dgm:spPr/>
      <dgm:t>
        <a:bodyPr/>
        <a:lstStyle/>
        <a:p>
          <a:endParaRPr lang="en-US"/>
        </a:p>
      </dgm:t>
    </dgm:pt>
    <dgm:pt modelId="{C5000FE5-9ED2-4648-99FE-7ACAA3A3C977}" type="pres">
      <dgm:prSet presAssocID="{11325CA1-50A3-4440-BB52-10417B934781}" presName="linear" presStyleCnt="0">
        <dgm:presLayoutVars>
          <dgm:animLvl val="lvl"/>
          <dgm:resizeHandles val="exact"/>
        </dgm:presLayoutVars>
      </dgm:prSet>
      <dgm:spPr/>
    </dgm:pt>
    <dgm:pt modelId="{83237E7C-D270-4595-9EDE-5A8269184E4C}" type="pres">
      <dgm:prSet presAssocID="{DC9E98AE-0F6A-4735-9AF2-26C92B8DA213}" presName="parentText" presStyleLbl="node1" presStyleIdx="0" presStyleCnt="1" custScaleY="123798" custLinFactNeighborX="-1205" custLinFactNeighborY="-535">
        <dgm:presLayoutVars>
          <dgm:chMax val="0"/>
          <dgm:bulletEnabled val="1"/>
        </dgm:presLayoutVars>
      </dgm:prSet>
      <dgm:spPr/>
    </dgm:pt>
  </dgm:ptLst>
  <dgm:cxnLst>
    <dgm:cxn modelId="{04D7953A-3401-4582-A9CD-FC40AD9A5481}" type="presOf" srcId="{DC9E98AE-0F6A-4735-9AF2-26C92B8DA213}" destId="{83237E7C-D270-4595-9EDE-5A8269184E4C}" srcOrd="0" destOrd="0" presId="urn:microsoft.com/office/officeart/2005/8/layout/vList2"/>
    <dgm:cxn modelId="{0AA19B3A-8872-4E0C-8BB3-6F178E183523}" srcId="{11325CA1-50A3-4440-BB52-10417B934781}" destId="{DC9E98AE-0F6A-4735-9AF2-26C92B8DA213}" srcOrd="0" destOrd="0" parTransId="{136093D0-1FA0-4A7F-AF8E-4DCD7DC560A1}" sibTransId="{AC7EE66F-DAFB-462C-9C28-47072C1EA451}"/>
    <dgm:cxn modelId="{FD49837D-CC1B-4ACD-B077-91DBDBD8787F}" type="presOf" srcId="{11325CA1-50A3-4440-BB52-10417B934781}" destId="{C5000FE5-9ED2-4648-99FE-7ACAA3A3C977}" srcOrd="0" destOrd="0" presId="urn:microsoft.com/office/officeart/2005/8/layout/vList2"/>
    <dgm:cxn modelId="{4B3D093B-E2E7-4A1C-A91B-415A255E45A5}" type="presParOf" srcId="{C5000FE5-9ED2-4648-99FE-7ACAA3A3C977}" destId="{83237E7C-D270-4595-9EDE-5A8269184E4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1325CA1-50A3-4440-BB52-10417B934781}"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DC9E98AE-0F6A-4735-9AF2-26C92B8DA213}">
      <dgm:prSet custT="1"/>
      <dgm:spPr>
        <a:solidFill>
          <a:schemeClr val="accent1">
            <a:lumMod val="50000"/>
          </a:schemeClr>
        </a:solidFill>
      </dgm:spPr>
      <dgm:t>
        <a:bodyPr/>
        <a:lstStyle/>
        <a:p>
          <a:pPr algn="ctr"/>
          <a:r>
            <a:rPr lang="en-US" sz="2800" b="1" dirty="0">
              <a:solidFill>
                <a:schemeClr val="bg1"/>
              </a:solidFill>
              <a:latin typeface="Cambria" panose="02040503050406030204" pitchFamily="18" charset="0"/>
              <a:ea typeface="Cambria" panose="02040503050406030204" pitchFamily="18" charset="0"/>
            </a:rPr>
            <a:t>3.</a:t>
          </a:r>
          <a:r>
            <a:rPr lang="en-US" sz="2800" b="1" baseline="0" dirty="0">
              <a:solidFill>
                <a:schemeClr val="bg1"/>
              </a:solidFill>
              <a:latin typeface="Cambria" panose="02040503050406030204" pitchFamily="18" charset="0"/>
              <a:ea typeface="Cambria" panose="02040503050406030204" pitchFamily="18" charset="0"/>
            </a:rPr>
            <a:t> Special Classes</a:t>
          </a:r>
          <a:endParaRPr lang="en-US" sz="2800" b="1" dirty="0">
            <a:solidFill>
              <a:schemeClr val="bg1"/>
            </a:solidFill>
            <a:latin typeface="Cambria" panose="02040503050406030204" pitchFamily="18" charset="0"/>
            <a:ea typeface="Cambria" panose="02040503050406030204" pitchFamily="18" charset="0"/>
          </a:endParaRPr>
        </a:p>
      </dgm:t>
    </dgm:pt>
    <dgm:pt modelId="{136093D0-1FA0-4A7F-AF8E-4DCD7DC560A1}" type="parTrans" cxnId="{0AA19B3A-8872-4E0C-8BB3-6F178E183523}">
      <dgm:prSet/>
      <dgm:spPr/>
      <dgm:t>
        <a:bodyPr/>
        <a:lstStyle/>
        <a:p>
          <a:endParaRPr lang="en-US"/>
        </a:p>
      </dgm:t>
    </dgm:pt>
    <dgm:pt modelId="{AC7EE66F-DAFB-462C-9C28-47072C1EA451}" type="sibTrans" cxnId="{0AA19B3A-8872-4E0C-8BB3-6F178E183523}">
      <dgm:prSet/>
      <dgm:spPr/>
      <dgm:t>
        <a:bodyPr/>
        <a:lstStyle/>
        <a:p>
          <a:endParaRPr lang="en-US"/>
        </a:p>
      </dgm:t>
    </dgm:pt>
    <dgm:pt modelId="{C5000FE5-9ED2-4648-99FE-7ACAA3A3C977}" type="pres">
      <dgm:prSet presAssocID="{11325CA1-50A3-4440-BB52-10417B934781}" presName="linear" presStyleCnt="0">
        <dgm:presLayoutVars>
          <dgm:animLvl val="lvl"/>
          <dgm:resizeHandles val="exact"/>
        </dgm:presLayoutVars>
      </dgm:prSet>
      <dgm:spPr/>
    </dgm:pt>
    <dgm:pt modelId="{83237E7C-D270-4595-9EDE-5A8269184E4C}" type="pres">
      <dgm:prSet presAssocID="{DC9E98AE-0F6A-4735-9AF2-26C92B8DA213}" presName="parentText" presStyleLbl="node1" presStyleIdx="0" presStyleCnt="1" custLinFactY="-129065" custLinFactNeighborX="-5612" custLinFactNeighborY="-200000">
        <dgm:presLayoutVars>
          <dgm:chMax val="0"/>
          <dgm:bulletEnabled val="1"/>
        </dgm:presLayoutVars>
      </dgm:prSet>
      <dgm:spPr/>
    </dgm:pt>
  </dgm:ptLst>
  <dgm:cxnLst>
    <dgm:cxn modelId="{04D7953A-3401-4582-A9CD-FC40AD9A5481}" type="presOf" srcId="{DC9E98AE-0F6A-4735-9AF2-26C92B8DA213}" destId="{83237E7C-D270-4595-9EDE-5A8269184E4C}" srcOrd="0" destOrd="0" presId="urn:microsoft.com/office/officeart/2005/8/layout/vList2"/>
    <dgm:cxn modelId="{0AA19B3A-8872-4E0C-8BB3-6F178E183523}" srcId="{11325CA1-50A3-4440-BB52-10417B934781}" destId="{DC9E98AE-0F6A-4735-9AF2-26C92B8DA213}" srcOrd="0" destOrd="0" parTransId="{136093D0-1FA0-4A7F-AF8E-4DCD7DC560A1}" sibTransId="{AC7EE66F-DAFB-462C-9C28-47072C1EA451}"/>
    <dgm:cxn modelId="{FD49837D-CC1B-4ACD-B077-91DBDBD8787F}" type="presOf" srcId="{11325CA1-50A3-4440-BB52-10417B934781}" destId="{C5000FE5-9ED2-4648-99FE-7ACAA3A3C977}" srcOrd="0" destOrd="0" presId="urn:microsoft.com/office/officeart/2005/8/layout/vList2"/>
    <dgm:cxn modelId="{4B3D093B-E2E7-4A1C-A91B-415A255E45A5}" type="presParOf" srcId="{C5000FE5-9ED2-4648-99FE-7ACAA3A3C977}" destId="{83237E7C-D270-4595-9EDE-5A8269184E4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9D2C753-F574-4B95-9E58-6431CE61479A}"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5FE43D83-6916-4980-A41E-C096A7D3F716}">
      <dgm:prSet/>
      <dgm:spPr>
        <a:solidFill>
          <a:schemeClr val="accent1">
            <a:lumMod val="50000"/>
          </a:schemeClr>
        </a:solidFill>
      </dgm:spPr>
      <dgm:t>
        <a:bodyPr/>
        <a:lstStyle/>
        <a:p>
          <a:r>
            <a:rPr lang="en-US" dirty="0"/>
            <a:t>Master Classes</a:t>
          </a:r>
        </a:p>
      </dgm:t>
    </dgm:pt>
    <dgm:pt modelId="{B106A592-B368-46D8-83FC-EB69E4F42A92}" type="parTrans" cxnId="{D6F03532-6310-43CF-A1DD-8478BC404C73}">
      <dgm:prSet/>
      <dgm:spPr/>
      <dgm:t>
        <a:bodyPr/>
        <a:lstStyle/>
        <a:p>
          <a:endParaRPr lang="en-US"/>
        </a:p>
      </dgm:t>
    </dgm:pt>
    <dgm:pt modelId="{20D4CFF7-668E-421D-A673-E9DB58B9034E}" type="sibTrans" cxnId="{D6F03532-6310-43CF-A1DD-8478BC404C73}">
      <dgm:prSet/>
      <dgm:spPr/>
      <dgm:t>
        <a:bodyPr/>
        <a:lstStyle/>
        <a:p>
          <a:endParaRPr lang="en-US"/>
        </a:p>
      </dgm:t>
    </dgm:pt>
    <dgm:pt modelId="{3738CE59-3B5C-49B1-9EFC-EC2E777AB0AA}">
      <dgm:prSet/>
      <dgm:spPr>
        <a:solidFill>
          <a:schemeClr val="accent1">
            <a:lumMod val="50000"/>
          </a:schemeClr>
        </a:solidFill>
      </dgm:spPr>
      <dgm:t>
        <a:bodyPr/>
        <a:lstStyle/>
        <a:p>
          <a:r>
            <a:rPr lang="en-US" dirty="0"/>
            <a:t>Guest Lectures</a:t>
          </a:r>
        </a:p>
      </dgm:t>
    </dgm:pt>
    <dgm:pt modelId="{375ACAD6-6D93-43E9-A2BD-EEE916B2E39D}" type="parTrans" cxnId="{956CD41D-39AE-4902-A208-CA98384FC89C}">
      <dgm:prSet/>
      <dgm:spPr/>
      <dgm:t>
        <a:bodyPr/>
        <a:lstStyle/>
        <a:p>
          <a:endParaRPr lang="en-US"/>
        </a:p>
      </dgm:t>
    </dgm:pt>
    <dgm:pt modelId="{6CAABEE6-13EE-4C9A-9A2E-BD42BEC70931}" type="sibTrans" cxnId="{956CD41D-39AE-4902-A208-CA98384FC89C}">
      <dgm:prSet/>
      <dgm:spPr/>
      <dgm:t>
        <a:bodyPr/>
        <a:lstStyle/>
        <a:p>
          <a:endParaRPr lang="en-US"/>
        </a:p>
      </dgm:t>
    </dgm:pt>
    <dgm:pt modelId="{316A8410-D61B-4F68-868B-5704E2EAAEF0}">
      <dgm:prSet/>
      <dgm:spPr>
        <a:solidFill>
          <a:schemeClr val="accent1">
            <a:lumMod val="50000"/>
          </a:schemeClr>
        </a:solidFill>
      </dgm:spPr>
      <dgm:t>
        <a:bodyPr/>
        <a:lstStyle/>
        <a:p>
          <a:r>
            <a:rPr lang="en-US" dirty="0"/>
            <a:t>Hands-up Workshops</a:t>
          </a:r>
        </a:p>
      </dgm:t>
    </dgm:pt>
    <dgm:pt modelId="{A5E6B1B7-875E-4551-A041-F2E28325F3F6}" type="parTrans" cxnId="{E068FD60-0703-4501-90C0-654DB69E07F9}">
      <dgm:prSet/>
      <dgm:spPr/>
      <dgm:t>
        <a:bodyPr/>
        <a:lstStyle/>
        <a:p>
          <a:endParaRPr lang="en-US"/>
        </a:p>
      </dgm:t>
    </dgm:pt>
    <dgm:pt modelId="{6B0D4C85-4B36-4970-BABE-890701367359}" type="sibTrans" cxnId="{E068FD60-0703-4501-90C0-654DB69E07F9}">
      <dgm:prSet/>
      <dgm:spPr/>
      <dgm:t>
        <a:bodyPr/>
        <a:lstStyle/>
        <a:p>
          <a:endParaRPr lang="en-US"/>
        </a:p>
      </dgm:t>
    </dgm:pt>
    <dgm:pt modelId="{C4B2CC6B-1618-46AD-90E5-016C63F26479}">
      <dgm:prSet/>
      <dgm:spPr>
        <a:solidFill>
          <a:schemeClr val="accent1">
            <a:lumMod val="50000"/>
          </a:schemeClr>
        </a:solidFill>
      </dgm:spPr>
      <dgm:t>
        <a:bodyPr/>
        <a:lstStyle/>
        <a:p>
          <a:r>
            <a:rPr lang="en-US" dirty="0"/>
            <a:t>Professional Enhancement Classes</a:t>
          </a:r>
        </a:p>
      </dgm:t>
    </dgm:pt>
    <dgm:pt modelId="{01ADD5D2-87F3-4286-A477-F1A075E9BE3D}" type="parTrans" cxnId="{5373EAAB-23E3-48A2-BBA2-ACBDAC14D95C}">
      <dgm:prSet/>
      <dgm:spPr/>
      <dgm:t>
        <a:bodyPr/>
        <a:lstStyle/>
        <a:p>
          <a:endParaRPr lang="en-US"/>
        </a:p>
      </dgm:t>
    </dgm:pt>
    <dgm:pt modelId="{26CC9146-C59E-4D33-9620-E1C9E91B8D09}" type="sibTrans" cxnId="{5373EAAB-23E3-48A2-BBA2-ACBDAC14D95C}">
      <dgm:prSet/>
      <dgm:spPr/>
      <dgm:t>
        <a:bodyPr/>
        <a:lstStyle/>
        <a:p>
          <a:endParaRPr lang="en-US"/>
        </a:p>
      </dgm:t>
    </dgm:pt>
    <dgm:pt modelId="{54D9FE64-B06E-42A7-8007-6B7D369FAF3C}" type="pres">
      <dgm:prSet presAssocID="{B9D2C753-F574-4B95-9E58-6431CE61479A}" presName="Name0" presStyleCnt="0">
        <dgm:presLayoutVars>
          <dgm:chPref val="3"/>
          <dgm:dir/>
          <dgm:animLvl val="lvl"/>
          <dgm:resizeHandles/>
        </dgm:presLayoutVars>
      </dgm:prSet>
      <dgm:spPr/>
    </dgm:pt>
    <dgm:pt modelId="{43D15427-2D84-4776-8E36-548511F6FB8E}" type="pres">
      <dgm:prSet presAssocID="{5FE43D83-6916-4980-A41E-C096A7D3F716}" presName="horFlow" presStyleCnt="0"/>
      <dgm:spPr/>
    </dgm:pt>
    <dgm:pt modelId="{AE0CAF67-A9D5-4291-802D-AC1F0253D92F}" type="pres">
      <dgm:prSet presAssocID="{5FE43D83-6916-4980-A41E-C096A7D3F716}" presName="bigChev" presStyleLbl="node1" presStyleIdx="0" presStyleCnt="4"/>
      <dgm:spPr/>
    </dgm:pt>
    <dgm:pt modelId="{AAE9FC14-F794-49FC-98AC-378900BBCBD9}" type="pres">
      <dgm:prSet presAssocID="{5FE43D83-6916-4980-A41E-C096A7D3F716}" presName="vSp" presStyleCnt="0"/>
      <dgm:spPr/>
    </dgm:pt>
    <dgm:pt modelId="{599108EA-3EA5-44DC-BC10-DD4788BF1D1B}" type="pres">
      <dgm:prSet presAssocID="{3738CE59-3B5C-49B1-9EFC-EC2E777AB0AA}" presName="horFlow" presStyleCnt="0"/>
      <dgm:spPr/>
    </dgm:pt>
    <dgm:pt modelId="{EDCBB7BC-32FD-400E-A496-67D872A91BA4}" type="pres">
      <dgm:prSet presAssocID="{3738CE59-3B5C-49B1-9EFC-EC2E777AB0AA}" presName="bigChev" presStyleLbl="node1" presStyleIdx="1" presStyleCnt="4"/>
      <dgm:spPr/>
    </dgm:pt>
    <dgm:pt modelId="{143F1509-B74A-4167-88DC-B55B1B40282B}" type="pres">
      <dgm:prSet presAssocID="{3738CE59-3B5C-49B1-9EFC-EC2E777AB0AA}" presName="vSp" presStyleCnt="0"/>
      <dgm:spPr/>
    </dgm:pt>
    <dgm:pt modelId="{A2D6ABBE-638C-403F-9E79-CCF5559AD72E}" type="pres">
      <dgm:prSet presAssocID="{316A8410-D61B-4F68-868B-5704E2EAAEF0}" presName="horFlow" presStyleCnt="0"/>
      <dgm:spPr/>
    </dgm:pt>
    <dgm:pt modelId="{7052E8BC-B128-4EF0-B809-6AE9851AF365}" type="pres">
      <dgm:prSet presAssocID="{316A8410-D61B-4F68-868B-5704E2EAAEF0}" presName="bigChev" presStyleLbl="node1" presStyleIdx="2" presStyleCnt="4"/>
      <dgm:spPr/>
    </dgm:pt>
    <dgm:pt modelId="{F892FFDB-AAF7-49CF-A4CB-79B8483342A4}" type="pres">
      <dgm:prSet presAssocID="{316A8410-D61B-4F68-868B-5704E2EAAEF0}" presName="vSp" presStyleCnt="0"/>
      <dgm:spPr/>
    </dgm:pt>
    <dgm:pt modelId="{4DA3119A-B24C-49BE-B527-17A3E29BD4AB}" type="pres">
      <dgm:prSet presAssocID="{C4B2CC6B-1618-46AD-90E5-016C63F26479}" presName="horFlow" presStyleCnt="0"/>
      <dgm:spPr/>
    </dgm:pt>
    <dgm:pt modelId="{61C675F1-18F6-4B8E-80CD-6F7F94A390A8}" type="pres">
      <dgm:prSet presAssocID="{C4B2CC6B-1618-46AD-90E5-016C63F26479}" presName="bigChev" presStyleLbl="node1" presStyleIdx="3" presStyleCnt="4"/>
      <dgm:spPr/>
    </dgm:pt>
  </dgm:ptLst>
  <dgm:cxnLst>
    <dgm:cxn modelId="{C94FBD01-5BA3-49AC-9E6C-AC5F2778102E}" type="presOf" srcId="{316A8410-D61B-4F68-868B-5704E2EAAEF0}" destId="{7052E8BC-B128-4EF0-B809-6AE9851AF365}" srcOrd="0" destOrd="0" presId="urn:microsoft.com/office/officeart/2005/8/layout/lProcess3"/>
    <dgm:cxn modelId="{956CD41D-39AE-4902-A208-CA98384FC89C}" srcId="{B9D2C753-F574-4B95-9E58-6431CE61479A}" destId="{3738CE59-3B5C-49B1-9EFC-EC2E777AB0AA}" srcOrd="1" destOrd="0" parTransId="{375ACAD6-6D93-43E9-A2BD-EEE916B2E39D}" sibTransId="{6CAABEE6-13EE-4C9A-9A2E-BD42BEC70931}"/>
    <dgm:cxn modelId="{D6F03532-6310-43CF-A1DD-8478BC404C73}" srcId="{B9D2C753-F574-4B95-9E58-6431CE61479A}" destId="{5FE43D83-6916-4980-A41E-C096A7D3F716}" srcOrd="0" destOrd="0" parTransId="{B106A592-B368-46D8-83FC-EB69E4F42A92}" sibTransId="{20D4CFF7-668E-421D-A673-E9DB58B9034E}"/>
    <dgm:cxn modelId="{E068FD60-0703-4501-90C0-654DB69E07F9}" srcId="{B9D2C753-F574-4B95-9E58-6431CE61479A}" destId="{316A8410-D61B-4F68-868B-5704E2EAAEF0}" srcOrd="2" destOrd="0" parTransId="{A5E6B1B7-875E-4551-A041-F2E28325F3F6}" sibTransId="{6B0D4C85-4B36-4970-BABE-890701367359}"/>
    <dgm:cxn modelId="{29065681-07AB-474C-8541-78488241DA54}" type="presOf" srcId="{5FE43D83-6916-4980-A41E-C096A7D3F716}" destId="{AE0CAF67-A9D5-4291-802D-AC1F0253D92F}" srcOrd="0" destOrd="0" presId="urn:microsoft.com/office/officeart/2005/8/layout/lProcess3"/>
    <dgm:cxn modelId="{AF97FD84-077B-4B88-BC8D-940E8E0235AF}" type="presOf" srcId="{C4B2CC6B-1618-46AD-90E5-016C63F26479}" destId="{61C675F1-18F6-4B8E-80CD-6F7F94A390A8}" srcOrd="0" destOrd="0" presId="urn:microsoft.com/office/officeart/2005/8/layout/lProcess3"/>
    <dgm:cxn modelId="{3D678D9A-5D2A-4702-9E08-D0233532009E}" type="presOf" srcId="{3738CE59-3B5C-49B1-9EFC-EC2E777AB0AA}" destId="{EDCBB7BC-32FD-400E-A496-67D872A91BA4}" srcOrd="0" destOrd="0" presId="urn:microsoft.com/office/officeart/2005/8/layout/lProcess3"/>
    <dgm:cxn modelId="{5373EAAB-23E3-48A2-BBA2-ACBDAC14D95C}" srcId="{B9D2C753-F574-4B95-9E58-6431CE61479A}" destId="{C4B2CC6B-1618-46AD-90E5-016C63F26479}" srcOrd="3" destOrd="0" parTransId="{01ADD5D2-87F3-4286-A477-F1A075E9BE3D}" sibTransId="{26CC9146-C59E-4D33-9620-E1C9E91B8D09}"/>
    <dgm:cxn modelId="{4D65FDEA-BA52-4C73-820C-4658D609E954}" type="presOf" srcId="{B9D2C753-F574-4B95-9E58-6431CE61479A}" destId="{54D9FE64-B06E-42A7-8007-6B7D369FAF3C}" srcOrd="0" destOrd="0" presId="urn:microsoft.com/office/officeart/2005/8/layout/lProcess3"/>
    <dgm:cxn modelId="{634C0B75-55FF-4D5D-ABEC-BC2D94EECC91}" type="presParOf" srcId="{54D9FE64-B06E-42A7-8007-6B7D369FAF3C}" destId="{43D15427-2D84-4776-8E36-548511F6FB8E}" srcOrd="0" destOrd="0" presId="urn:microsoft.com/office/officeart/2005/8/layout/lProcess3"/>
    <dgm:cxn modelId="{9B54DE19-2FA8-4704-957E-E0BEF25A79B8}" type="presParOf" srcId="{43D15427-2D84-4776-8E36-548511F6FB8E}" destId="{AE0CAF67-A9D5-4291-802D-AC1F0253D92F}" srcOrd="0" destOrd="0" presId="urn:microsoft.com/office/officeart/2005/8/layout/lProcess3"/>
    <dgm:cxn modelId="{08C28751-B68B-4D63-820F-89F25D339E9C}" type="presParOf" srcId="{54D9FE64-B06E-42A7-8007-6B7D369FAF3C}" destId="{AAE9FC14-F794-49FC-98AC-378900BBCBD9}" srcOrd="1" destOrd="0" presId="urn:microsoft.com/office/officeart/2005/8/layout/lProcess3"/>
    <dgm:cxn modelId="{1C2B0275-8389-4777-B11B-14F680087535}" type="presParOf" srcId="{54D9FE64-B06E-42A7-8007-6B7D369FAF3C}" destId="{599108EA-3EA5-44DC-BC10-DD4788BF1D1B}" srcOrd="2" destOrd="0" presId="urn:microsoft.com/office/officeart/2005/8/layout/lProcess3"/>
    <dgm:cxn modelId="{32F6F937-ACA4-4006-BB37-FDCAE60F6DCE}" type="presParOf" srcId="{599108EA-3EA5-44DC-BC10-DD4788BF1D1B}" destId="{EDCBB7BC-32FD-400E-A496-67D872A91BA4}" srcOrd="0" destOrd="0" presId="urn:microsoft.com/office/officeart/2005/8/layout/lProcess3"/>
    <dgm:cxn modelId="{E9C8E9D8-8C1A-4842-B8F4-9957AC561B24}" type="presParOf" srcId="{54D9FE64-B06E-42A7-8007-6B7D369FAF3C}" destId="{143F1509-B74A-4167-88DC-B55B1B40282B}" srcOrd="3" destOrd="0" presId="urn:microsoft.com/office/officeart/2005/8/layout/lProcess3"/>
    <dgm:cxn modelId="{5C3BD62C-2112-4FFE-B245-83590360EEE8}" type="presParOf" srcId="{54D9FE64-B06E-42A7-8007-6B7D369FAF3C}" destId="{A2D6ABBE-638C-403F-9E79-CCF5559AD72E}" srcOrd="4" destOrd="0" presId="urn:microsoft.com/office/officeart/2005/8/layout/lProcess3"/>
    <dgm:cxn modelId="{5F00DAA4-7AD3-4F9A-8FAC-37FECFCE60E9}" type="presParOf" srcId="{A2D6ABBE-638C-403F-9E79-CCF5559AD72E}" destId="{7052E8BC-B128-4EF0-B809-6AE9851AF365}" srcOrd="0" destOrd="0" presId="urn:microsoft.com/office/officeart/2005/8/layout/lProcess3"/>
    <dgm:cxn modelId="{558751E3-8837-4ED1-86A2-F1ECA1273FF0}" type="presParOf" srcId="{54D9FE64-B06E-42A7-8007-6B7D369FAF3C}" destId="{F892FFDB-AAF7-49CF-A4CB-79B8483342A4}" srcOrd="5" destOrd="0" presId="urn:microsoft.com/office/officeart/2005/8/layout/lProcess3"/>
    <dgm:cxn modelId="{7258CB58-ED77-46FA-A294-158CFC4DF3C6}" type="presParOf" srcId="{54D9FE64-B06E-42A7-8007-6B7D369FAF3C}" destId="{4DA3119A-B24C-49BE-B527-17A3E29BD4AB}" srcOrd="6" destOrd="0" presId="urn:microsoft.com/office/officeart/2005/8/layout/lProcess3"/>
    <dgm:cxn modelId="{E02AF281-B080-4BF2-9CEE-0E9E71931D44}" type="presParOf" srcId="{4DA3119A-B24C-49BE-B527-17A3E29BD4AB}" destId="{61C675F1-18F6-4B8E-80CD-6F7F94A390A8}" srcOrd="0" destOrd="0" presId="urn:microsoft.com/office/officeart/2005/8/layout/lProcess3"/>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411874-0A3D-4703-8A4A-2416A15DBE08}">
      <dsp:nvSpPr>
        <dsp:cNvPr id="0" name=""/>
        <dsp:cNvSpPr/>
      </dsp:nvSpPr>
      <dsp:spPr>
        <a:xfrm>
          <a:off x="0" y="570"/>
          <a:ext cx="6144683" cy="575493"/>
        </a:xfrm>
        <a:prstGeom prst="roundRect">
          <a:avLst/>
        </a:prstGeom>
        <a:solidFill>
          <a:schemeClr val="accent1">
            <a:lumMod val="5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bg1"/>
              </a:solidFill>
              <a:latin typeface="Cambria" panose="02040503050406030204" pitchFamily="18" charset="0"/>
              <a:ea typeface="Cambria" panose="02040503050406030204" pitchFamily="18" charset="0"/>
            </a:rPr>
            <a:t>ACADEMIC RESOURCE</a:t>
          </a:r>
        </a:p>
      </dsp:txBody>
      <dsp:txXfrm>
        <a:off x="28093" y="28663"/>
        <a:ext cx="6088497" cy="51930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8D5D04-4BEB-4E1B-BE6F-B67290711C82}">
      <dsp:nvSpPr>
        <dsp:cNvPr id="0" name=""/>
        <dsp:cNvSpPr/>
      </dsp:nvSpPr>
      <dsp:spPr>
        <a:xfrm>
          <a:off x="0" y="0"/>
          <a:ext cx="7200800" cy="3574350"/>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buNone/>
          </a:pPr>
          <a:r>
            <a:rPr lang="en-US" sz="2800" kern="1200" dirty="0">
              <a:solidFill>
                <a:schemeClr val="tx2">
                  <a:lumMod val="50000"/>
                </a:schemeClr>
              </a:solidFill>
              <a:latin typeface="Cambria" panose="02040503050406030204" pitchFamily="18" charset="0"/>
              <a:ea typeface="Cambria" panose="02040503050406030204" pitchFamily="18" charset="0"/>
            </a:rPr>
            <a:t>LPU always believes in providing exposure to its students through Master Classes by great leaders and Guest Lectures by Industry experts &amp; professionals. These Master Classes, Guest Lectures and Hands-on workshops will provide educational inputs to the students based on real life experiences.</a:t>
          </a:r>
        </a:p>
      </dsp:txBody>
      <dsp:txXfrm>
        <a:off x="174485" y="174485"/>
        <a:ext cx="6851830" cy="322538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237E7C-D270-4595-9EDE-5A8269184E4C}">
      <dsp:nvSpPr>
        <dsp:cNvPr id="0" name=""/>
        <dsp:cNvSpPr/>
      </dsp:nvSpPr>
      <dsp:spPr>
        <a:xfrm>
          <a:off x="0" y="0"/>
          <a:ext cx="6912768" cy="680793"/>
        </a:xfrm>
        <a:prstGeom prst="roundRect">
          <a:avLst/>
        </a:prstGeom>
        <a:solidFill>
          <a:schemeClr val="accent1">
            <a:lumMod val="5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1"/>
              </a:solidFill>
              <a:latin typeface="Cambria" panose="02040503050406030204" pitchFamily="18" charset="0"/>
              <a:ea typeface="Cambria" panose="02040503050406030204" pitchFamily="18" charset="0"/>
            </a:rPr>
            <a:t>Master Classes/Guest Lectures</a:t>
          </a:r>
        </a:p>
      </dsp:txBody>
      <dsp:txXfrm>
        <a:off x="33234" y="33234"/>
        <a:ext cx="6846300" cy="61432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DA2713-F10F-436D-9403-68DD9F9ADE6E}">
      <dsp:nvSpPr>
        <dsp:cNvPr id="0" name=""/>
        <dsp:cNvSpPr/>
      </dsp:nvSpPr>
      <dsp:spPr>
        <a:xfrm>
          <a:off x="0" y="325114"/>
          <a:ext cx="4668713" cy="1347840"/>
        </a:xfrm>
        <a:prstGeom prst="roundRect">
          <a:avLst/>
        </a:prstGeom>
        <a:solidFill>
          <a:schemeClr val="bg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n-US" sz="1600" kern="1200" dirty="0">
              <a:solidFill>
                <a:schemeClr val="tx2">
                  <a:lumMod val="50000"/>
                </a:schemeClr>
              </a:solidFill>
              <a:latin typeface="Cambria" panose="02040503050406030204" pitchFamily="18" charset="0"/>
              <a:ea typeface="Cambria" panose="02040503050406030204" pitchFamily="18" charset="0"/>
            </a:rPr>
            <a:t>Five Industry Expert Lectures, Guest Lectures and Master Classes have been conducted recently for LPU Distance Education students in fields of Management, Computer Application, Mathematics, Library Science, Punjabi,  History and Hindi.</a:t>
          </a:r>
        </a:p>
      </dsp:txBody>
      <dsp:txXfrm>
        <a:off x="65796" y="390910"/>
        <a:ext cx="4537121" cy="1216248"/>
      </dsp:txXfrm>
    </dsp:sp>
    <dsp:sp modelId="{B8AA3F26-07EF-4CB8-9015-599D92FAFF33}">
      <dsp:nvSpPr>
        <dsp:cNvPr id="0" name=""/>
        <dsp:cNvSpPr/>
      </dsp:nvSpPr>
      <dsp:spPr>
        <a:xfrm>
          <a:off x="0" y="1930101"/>
          <a:ext cx="4668713" cy="1347840"/>
        </a:xfrm>
        <a:prstGeom prst="roundRect">
          <a:avLst/>
        </a:prstGeom>
        <a:solidFill>
          <a:schemeClr val="bg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n-US" sz="1600" kern="1200" dirty="0">
              <a:solidFill>
                <a:schemeClr val="tx2">
                  <a:lumMod val="50000"/>
                </a:schemeClr>
              </a:solidFill>
              <a:latin typeface="Cambria" panose="02040503050406030204" pitchFamily="18" charset="0"/>
              <a:ea typeface="Cambria" panose="02040503050406030204" pitchFamily="18" charset="0"/>
            </a:rPr>
            <a:t>These lectures by prominent experts are conducted with a mindset to give LPU Distance Education students an industry oriented approach with topics based on their curriculum and general topics as well.</a:t>
          </a:r>
        </a:p>
      </dsp:txBody>
      <dsp:txXfrm>
        <a:off x="65796" y="1995897"/>
        <a:ext cx="4537121" cy="1216248"/>
      </dsp:txXfrm>
    </dsp:sp>
    <dsp:sp modelId="{D69A32D3-FEDA-4691-BC29-A9B0CEDA5433}">
      <dsp:nvSpPr>
        <dsp:cNvPr id="0" name=""/>
        <dsp:cNvSpPr/>
      </dsp:nvSpPr>
      <dsp:spPr>
        <a:xfrm>
          <a:off x="0" y="3519323"/>
          <a:ext cx="4668713" cy="1347840"/>
        </a:xfrm>
        <a:prstGeom prst="roundRect">
          <a:avLst/>
        </a:prstGeom>
        <a:solidFill>
          <a:schemeClr val="bg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n-US" sz="1600" kern="1200" dirty="0">
              <a:solidFill>
                <a:schemeClr val="tx2">
                  <a:lumMod val="50000"/>
                </a:schemeClr>
              </a:solidFill>
              <a:latin typeface="Cambria" panose="02040503050406030204" pitchFamily="18" charset="0"/>
              <a:ea typeface="Cambria" panose="02040503050406030204" pitchFamily="18" charset="0"/>
            </a:rPr>
            <a:t>We have also conducted the Professional  Enhancement guest lecture on Preparation of Banking Exams. We’ll continue to bring such opportunities for our students to make them future ready.</a:t>
          </a:r>
        </a:p>
      </dsp:txBody>
      <dsp:txXfrm>
        <a:off x="65796" y="3585119"/>
        <a:ext cx="4537121" cy="121624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6CDBDB-4033-4C8E-97E8-32E54AD875EA}">
      <dsp:nvSpPr>
        <dsp:cNvPr id="0" name=""/>
        <dsp:cNvSpPr/>
      </dsp:nvSpPr>
      <dsp:spPr>
        <a:xfrm>
          <a:off x="0" y="0"/>
          <a:ext cx="6432715" cy="2015325"/>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en-US" sz="2400" kern="1200" dirty="0">
              <a:solidFill>
                <a:schemeClr val="accent1">
                  <a:lumMod val="50000"/>
                </a:schemeClr>
              </a:solidFill>
              <a:latin typeface="Cambria" panose="02040503050406030204" pitchFamily="18" charset="0"/>
              <a:ea typeface="Cambria" panose="02040503050406030204" pitchFamily="18" charset="0"/>
            </a:rPr>
            <a:t>Special classes are organized under Placement Enhancement Program (PEP) where students are trained in aptitude, reasoning, soft skills, interviewing skills, right from the course commencement till their placements.</a:t>
          </a:r>
        </a:p>
      </dsp:txBody>
      <dsp:txXfrm>
        <a:off x="98380" y="98380"/>
        <a:ext cx="6235955" cy="1818565"/>
      </dsp:txXfrm>
    </dsp:sp>
    <dsp:sp modelId="{58DC362F-27C5-4ED3-B5A0-6286CA02F2FF}">
      <dsp:nvSpPr>
        <dsp:cNvPr id="0" name=""/>
        <dsp:cNvSpPr/>
      </dsp:nvSpPr>
      <dsp:spPr>
        <a:xfrm>
          <a:off x="0" y="2331417"/>
          <a:ext cx="6432715" cy="2015325"/>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en-US" sz="2400" kern="1200" dirty="0">
              <a:solidFill>
                <a:schemeClr val="accent1">
                  <a:lumMod val="50000"/>
                </a:schemeClr>
              </a:solidFill>
              <a:latin typeface="Cambria" panose="02040503050406030204" pitchFamily="18" charset="0"/>
              <a:ea typeface="Cambria" panose="02040503050406030204" pitchFamily="18" charset="0"/>
            </a:rPr>
            <a:t>Objective of Professional enhancement </a:t>
          </a:r>
          <a:r>
            <a:rPr lang="en-US" sz="2400" kern="1200" dirty="0" err="1">
              <a:solidFill>
                <a:schemeClr val="accent1">
                  <a:lumMod val="50000"/>
                </a:schemeClr>
              </a:solidFill>
              <a:latin typeface="Cambria" panose="02040503050406030204" pitchFamily="18" charset="0"/>
              <a:ea typeface="Cambria" panose="02040503050406030204" pitchFamily="18" charset="0"/>
            </a:rPr>
            <a:t>programme</a:t>
          </a:r>
          <a:r>
            <a:rPr lang="en-US" sz="2400" kern="1200" dirty="0">
              <a:solidFill>
                <a:schemeClr val="accent1">
                  <a:lumMod val="50000"/>
                </a:schemeClr>
              </a:solidFill>
              <a:latin typeface="Cambria" panose="02040503050406030204" pitchFamily="18" charset="0"/>
              <a:ea typeface="Cambria" panose="02040503050406030204" pitchFamily="18" charset="0"/>
            </a:rPr>
            <a:t> is to enhance students’ capabilities as per the career requirements, to create awareness and motivate to acquire add on skills other than their subject.</a:t>
          </a:r>
        </a:p>
      </dsp:txBody>
      <dsp:txXfrm>
        <a:off x="98380" y="2429797"/>
        <a:ext cx="6235955" cy="181856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237E7C-D270-4595-9EDE-5A8269184E4C}">
      <dsp:nvSpPr>
        <dsp:cNvPr id="0" name=""/>
        <dsp:cNvSpPr/>
      </dsp:nvSpPr>
      <dsp:spPr>
        <a:xfrm>
          <a:off x="0" y="8555"/>
          <a:ext cx="6240693" cy="655200"/>
        </a:xfrm>
        <a:prstGeom prst="roundRect">
          <a:avLst/>
        </a:prstGeom>
        <a:solidFill>
          <a:schemeClr val="accent1">
            <a:lumMod val="5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latin typeface="Cambria" panose="02040503050406030204" pitchFamily="18" charset="0"/>
              <a:ea typeface="Cambria" panose="02040503050406030204" pitchFamily="18" charset="0"/>
            </a:rPr>
            <a:t>5.</a:t>
          </a:r>
          <a:r>
            <a:rPr lang="en-US" sz="2800" b="1" kern="1200" baseline="0" dirty="0">
              <a:solidFill>
                <a:schemeClr val="bg1"/>
              </a:solidFill>
              <a:latin typeface="Cambria" panose="02040503050406030204" pitchFamily="18" charset="0"/>
              <a:ea typeface="Cambria" panose="02040503050406030204" pitchFamily="18" charset="0"/>
            </a:rPr>
            <a:t>  LPU Live </a:t>
          </a:r>
          <a:endParaRPr lang="en-US" sz="2800" b="1" kern="1200" dirty="0">
            <a:solidFill>
              <a:schemeClr val="bg1"/>
            </a:solidFill>
            <a:latin typeface="Cambria" panose="02040503050406030204" pitchFamily="18" charset="0"/>
            <a:ea typeface="Cambria" panose="02040503050406030204" pitchFamily="18" charset="0"/>
          </a:endParaRPr>
        </a:p>
      </dsp:txBody>
      <dsp:txXfrm>
        <a:off x="31984" y="40539"/>
        <a:ext cx="6176725" cy="5912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82C521-347E-4FFA-8E47-A150C8B1BE83}">
      <dsp:nvSpPr>
        <dsp:cNvPr id="0" name=""/>
        <dsp:cNvSpPr/>
      </dsp:nvSpPr>
      <dsp:spPr>
        <a:xfrm>
          <a:off x="1268476" y="0"/>
          <a:ext cx="5376597" cy="5376597"/>
        </a:xfrm>
        <a:prstGeom prst="triangle">
          <a:avLst/>
        </a:prstGeom>
        <a:solidFill>
          <a:schemeClr val="accent1">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5A01940-FAB6-4905-896F-E3C63520D18F}">
      <dsp:nvSpPr>
        <dsp:cNvPr id="0" name=""/>
        <dsp:cNvSpPr/>
      </dsp:nvSpPr>
      <dsp:spPr>
        <a:xfrm>
          <a:off x="3936452" y="187093"/>
          <a:ext cx="4529420" cy="780236"/>
        </a:xfrm>
        <a:prstGeom prst="roundRect">
          <a:avLst/>
        </a:prstGeom>
        <a:solidFill>
          <a:schemeClr val="lt1">
            <a:alpha val="90000"/>
            <a:hueOff val="0"/>
            <a:satOff val="0"/>
            <a:lumOff val="0"/>
            <a:alphaOff val="0"/>
          </a:schemeClr>
        </a:solidFill>
        <a:ln w="6350" cap="flat" cmpd="sng" algn="ctr">
          <a:no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accent1">
                  <a:lumMod val="50000"/>
                </a:schemeClr>
              </a:solidFill>
              <a:latin typeface="Cambria" panose="02040503050406030204" pitchFamily="18" charset="0"/>
              <a:ea typeface="Cambria" panose="02040503050406030204" pitchFamily="18" charset="0"/>
            </a:rPr>
            <a:t>Self Learning Material (SLM)</a:t>
          </a:r>
        </a:p>
      </dsp:txBody>
      <dsp:txXfrm>
        <a:off x="3974540" y="225181"/>
        <a:ext cx="4453244" cy="704060"/>
      </dsp:txXfrm>
    </dsp:sp>
    <dsp:sp modelId="{E7A1C8E0-A189-4CD8-AF72-79D1BD175F22}">
      <dsp:nvSpPr>
        <dsp:cNvPr id="0" name=""/>
        <dsp:cNvSpPr/>
      </dsp:nvSpPr>
      <dsp:spPr>
        <a:xfrm>
          <a:off x="3936452" y="1125484"/>
          <a:ext cx="4636150" cy="780236"/>
        </a:xfrm>
        <a:prstGeom prst="roundRect">
          <a:avLst/>
        </a:prstGeom>
        <a:solidFill>
          <a:schemeClr val="lt1">
            <a:alpha val="90000"/>
            <a:hueOff val="0"/>
            <a:satOff val="0"/>
            <a:lumOff val="0"/>
            <a:alphaOff val="0"/>
          </a:schemeClr>
        </a:solidFill>
        <a:ln w="6350" cap="flat" cmpd="sng" algn="ctr">
          <a:no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accent1">
                  <a:lumMod val="50000"/>
                </a:schemeClr>
              </a:solidFill>
              <a:latin typeface="Cambria" panose="02040503050406030204" pitchFamily="18" charset="0"/>
              <a:ea typeface="Cambria" panose="02040503050406030204" pitchFamily="18" charset="0"/>
            </a:rPr>
            <a:t>PCP Classes</a:t>
          </a:r>
        </a:p>
      </dsp:txBody>
      <dsp:txXfrm>
        <a:off x="3974540" y="1163572"/>
        <a:ext cx="4559974" cy="704060"/>
      </dsp:txXfrm>
    </dsp:sp>
    <dsp:sp modelId="{09FDA360-CF45-427E-B529-BB3B9B9E85B6}">
      <dsp:nvSpPr>
        <dsp:cNvPr id="0" name=""/>
        <dsp:cNvSpPr/>
      </dsp:nvSpPr>
      <dsp:spPr>
        <a:xfrm>
          <a:off x="3936435" y="2126887"/>
          <a:ext cx="4680779" cy="1566481"/>
        </a:xfrm>
        <a:prstGeom prst="roundRect">
          <a:avLst/>
        </a:prstGeom>
        <a:solidFill>
          <a:schemeClr val="lt1">
            <a:alpha val="90000"/>
            <a:hueOff val="0"/>
            <a:satOff val="0"/>
            <a:lumOff val="0"/>
            <a:alphaOff val="0"/>
          </a:schemeClr>
        </a:solidFill>
        <a:ln w="6350" cap="flat" cmpd="sng" algn="ctr">
          <a:no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accent1">
                  <a:lumMod val="50000"/>
                </a:schemeClr>
              </a:solidFill>
              <a:latin typeface="Cambria" panose="02040503050406030204" pitchFamily="18" charset="0"/>
              <a:ea typeface="Cambria" panose="02040503050406030204" pitchFamily="18" charset="0"/>
            </a:rPr>
            <a:t>Special Classes (Master Class / Guest lecture / Hands-on Workshop / Professional Enhancement Programme</a:t>
          </a:r>
        </a:p>
      </dsp:txBody>
      <dsp:txXfrm>
        <a:off x="4012904" y="2203356"/>
        <a:ext cx="4527841" cy="1413543"/>
      </dsp:txXfrm>
    </dsp:sp>
    <dsp:sp modelId="{F782D694-BB71-4BE7-8678-4847A8A92B6C}">
      <dsp:nvSpPr>
        <dsp:cNvPr id="0" name=""/>
        <dsp:cNvSpPr/>
      </dsp:nvSpPr>
      <dsp:spPr>
        <a:xfrm>
          <a:off x="3936452" y="4106316"/>
          <a:ext cx="4587014" cy="780236"/>
        </a:xfrm>
        <a:prstGeom prst="roundRect">
          <a:avLst/>
        </a:prstGeom>
        <a:solidFill>
          <a:schemeClr val="lt1">
            <a:alpha val="90000"/>
            <a:hueOff val="0"/>
            <a:satOff val="0"/>
            <a:lumOff val="0"/>
            <a:alphaOff val="0"/>
          </a:schemeClr>
        </a:solidFill>
        <a:ln w="6350" cap="flat" cmpd="sng" algn="ctr">
          <a:no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accent1">
                  <a:lumMod val="50000"/>
                </a:schemeClr>
              </a:solidFill>
              <a:latin typeface="Cambria" panose="02040503050406030204" pitchFamily="18" charset="0"/>
              <a:ea typeface="Cambria" panose="02040503050406030204" pitchFamily="18" charset="0"/>
            </a:rPr>
            <a:t>LPU Live</a:t>
          </a:r>
        </a:p>
      </dsp:txBody>
      <dsp:txXfrm>
        <a:off x="3974540" y="4144404"/>
        <a:ext cx="4510838" cy="7040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8A442D-8F57-4DBC-A062-8228AD5121FD}">
      <dsp:nvSpPr>
        <dsp:cNvPr id="0" name=""/>
        <dsp:cNvSpPr/>
      </dsp:nvSpPr>
      <dsp:spPr>
        <a:xfrm>
          <a:off x="0" y="0"/>
          <a:ext cx="4405223" cy="917280"/>
        </a:xfrm>
        <a:prstGeom prst="roundRect">
          <a:avLst/>
        </a:prstGeom>
        <a:solidFill>
          <a:schemeClr val="accent1">
            <a:lumMod val="5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solidFill>
                <a:schemeClr val="bg1"/>
              </a:solidFill>
              <a:latin typeface="Cambria" panose="02040503050406030204" pitchFamily="18" charset="0"/>
              <a:ea typeface="Cambria" panose="02040503050406030204" pitchFamily="18" charset="0"/>
            </a:rPr>
            <a:t>ACADEMIC DELIVERY</a:t>
          </a:r>
        </a:p>
      </dsp:txBody>
      <dsp:txXfrm>
        <a:off x="44778" y="44778"/>
        <a:ext cx="4315667" cy="8277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237E7C-D270-4595-9EDE-5A8269184E4C}">
      <dsp:nvSpPr>
        <dsp:cNvPr id="0" name=""/>
        <dsp:cNvSpPr/>
      </dsp:nvSpPr>
      <dsp:spPr>
        <a:xfrm>
          <a:off x="0" y="8195"/>
          <a:ext cx="7258292" cy="655200"/>
        </a:xfrm>
        <a:prstGeom prst="roundRect">
          <a:avLst/>
        </a:prstGeom>
        <a:solidFill>
          <a:schemeClr val="accent1">
            <a:lumMod val="5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latin typeface="Cambria" panose="02040503050406030204" pitchFamily="18" charset="0"/>
              <a:ea typeface="Cambria" panose="02040503050406030204" pitchFamily="18" charset="0"/>
            </a:rPr>
            <a:t>1. Self Learning Material (SLM)</a:t>
          </a:r>
        </a:p>
      </dsp:txBody>
      <dsp:txXfrm>
        <a:off x="31984" y="40179"/>
        <a:ext cx="7194324" cy="5912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94216A-D917-4A82-974F-7E16839072A9}">
      <dsp:nvSpPr>
        <dsp:cNvPr id="0" name=""/>
        <dsp:cNvSpPr/>
      </dsp:nvSpPr>
      <dsp:spPr>
        <a:xfrm>
          <a:off x="1862895" y="935050"/>
          <a:ext cx="1158564" cy="1158564"/>
        </a:xfrm>
        <a:prstGeom prst="ellipse">
          <a:avLst/>
        </a:prstGeom>
        <a:solidFill>
          <a:schemeClr val="lt1">
            <a:alpha val="50000"/>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A94466C-CC78-48EB-BA26-1BC34A71BD3E}">
      <dsp:nvSpPr>
        <dsp:cNvPr id="0" name=""/>
        <dsp:cNvSpPr/>
      </dsp:nvSpPr>
      <dsp:spPr>
        <a:xfrm>
          <a:off x="1718074" y="70259"/>
          <a:ext cx="1448205" cy="78890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Cambria" panose="02040503050406030204" pitchFamily="18" charset="0"/>
              <a:ea typeface="Cambria" panose="02040503050406030204" pitchFamily="18" charset="0"/>
            </a:rPr>
            <a:t>Content</a:t>
          </a:r>
          <a:endParaRPr lang="en-US" sz="1600" kern="1200" dirty="0">
            <a:latin typeface="Cambria" panose="02040503050406030204" pitchFamily="18" charset="0"/>
            <a:ea typeface="Cambria" panose="02040503050406030204" pitchFamily="18" charset="0"/>
          </a:endParaRPr>
        </a:p>
      </dsp:txBody>
      <dsp:txXfrm>
        <a:off x="1718074" y="70259"/>
        <a:ext cx="1448205" cy="788905"/>
      </dsp:txXfrm>
    </dsp:sp>
    <dsp:sp modelId="{4D7B332E-0714-42DA-A0CE-AA155E8C7D3D}">
      <dsp:nvSpPr>
        <dsp:cNvPr id="0" name=""/>
        <dsp:cNvSpPr/>
      </dsp:nvSpPr>
      <dsp:spPr>
        <a:xfrm>
          <a:off x="2238945" y="1152187"/>
          <a:ext cx="1158564" cy="1158564"/>
        </a:xfrm>
        <a:prstGeom prst="ellipse">
          <a:avLst/>
        </a:prstGeom>
        <a:solidFill>
          <a:schemeClr val="lt1">
            <a:alpha val="50000"/>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AE24D39-CA97-49E9-9C7A-D544869121EC}">
      <dsp:nvSpPr>
        <dsp:cNvPr id="0" name=""/>
        <dsp:cNvSpPr/>
      </dsp:nvSpPr>
      <dsp:spPr>
        <a:xfrm>
          <a:off x="3483436" y="851286"/>
          <a:ext cx="1372415" cy="86403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Cambria" panose="02040503050406030204" pitchFamily="18" charset="0"/>
              <a:ea typeface="Cambria" panose="02040503050406030204" pitchFamily="18" charset="0"/>
            </a:rPr>
            <a:t>Summary</a:t>
          </a:r>
          <a:endParaRPr lang="en-US" sz="1600" kern="1200" dirty="0">
            <a:latin typeface="Cambria" panose="02040503050406030204" pitchFamily="18" charset="0"/>
            <a:ea typeface="Cambria" panose="02040503050406030204" pitchFamily="18" charset="0"/>
          </a:endParaRPr>
        </a:p>
      </dsp:txBody>
      <dsp:txXfrm>
        <a:off x="3483436" y="851286"/>
        <a:ext cx="1372415" cy="864039"/>
      </dsp:txXfrm>
    </dsp:sp>
    <dsp:sp modelId="{7D766F56-48AE-4BFA-8137-8E1095521D24}">
      <dsp:nvSpPr>
        <dsp:cNvPr id="0" name=""/>
        <dsp:cNvSpPr/>
      </dsp:nvSpPr>
      <dsp:spPr>
        <a:xfrm>
          <a:off x="2238945" y="1586461"/>
          <a:ext cx="1158564" cy="1158564"/>
        </a:xfrm>
        <a:prstGeom prst="ellipse">
          <a:avLst/>
        </a:prstGeom>
        <a:solidFill>
          <a:schemeClr val="lt1">
            <a:alpha val="50000"/>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6B707126-1BC0-4E57-A4D9-0E38C3652538}">
      <dsp:nvSpPr>
        <dsp:cNvPr id="0" name=""/>
        <dsp:cNvSpPr/>
      </dsp:nvSpPr>
      <dsp:spPr>
        <a:xfrm>
          <a:off x="3241637" y="2146967"/>
          <a:ext cx="1856014" cy="96547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Cambria" panose="02040503050406030204" pitchFamily="18" charset="0"/>
              <a:ea typeface="Cambria" panose="02040503050406030204" pitchFamily="18" charset="0"/>
            </a:rPr>
            <a:t>Self Assessment Question</a:t>
          </a:r>
          <a:endParaRPr lang="en-US" sz="1600" kern="1200" dirty="0">
            <a:latin typeface="Cambria" panose="02040503050406030204" pitchFamily="18" charset="0"/>
            <a:ea typeface="Cambria" panose="02040503050406030204" pitchFamily="18" charset="0"/>
          </a:endParaRPr>
        </a:p>
      </dsp:txBody>
      <dsp:txXfrm>
        <a:off x="3241637" y="2146967"/>
        <a:ext cx="1856014" cy="965470"/>
      </dsp:txXfrm>
    </dsp:sp>
    <dsp:sp modelId="{38E6FFFD-2B1F-4A66-826C-93953432DEB6}">
      <dsp:nvSpPr>
        <dsp:cNvPr id="0" name=""/>
        <dsp:cNvSpPr/>
      </dsp:nvSpPr>
      <dsp:spPr>
        <a:xfrm>
          <a:off x="1862895" y="1803973"/>
          <a:ext cx="1158564" cy="1158564"/>
        </a:xfrm>
        <a:prstGeom prst="ellipse">
          <a:avLst/>
        </a:prstGeom>
        <a:solidFill>
          <a:schemeClr val="lt1">
            <a:alpha val="50000"/>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737420B3-C4D8-4194-B661-34199935ACBA}">
      <dsp:nvSpPr>
        <dsp:cNvPr id="0" name=""/>
        <dsp:cNvSpPr/>
      </dsp:nvSpPr>
      <dsp:spPr>
        <a:xfrm>
          <a:off x="1718074" y="3038047"/>
          <a:ext cx="1448205" cy="78890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Cambria" panose="02040503050406030204" pitchFamily="18" charset="0"/>
              <a:ea typeface="Cambria" panose="02040503050406030204" pitchFamily="18" charset="0"/>
            </a:rPr>
            <a:t>Review Question</a:t>
          </a:r>
          <a:endParaRPr lang="en-US" sz="1600" kern="1200" dirty="0">
            <a:latin typeface="Cambria" panose="02040503050406030204" pitchFamily="18" charset="0"/>
            <a:ea typeface="Cambria" panose="02040503050406030204" pitchFamily="18" charset="0"/>
          </a:endParaRPr>
        </a:p>
      </dsp:txBody>
      <dsp:txXfrm>
        <a:off x="1718074" y="3038047"/>
        <a:ext cx="1448205" cy="788905"/>
      </dsp:txXfrm>
    </dsp:sp>
    <dsp:sp modelId="{1D62FD21-8F1F-49A6-9EEE-0E7606DA85BC}">
      <dsp:nvSpPr>
        <dsp:cNvPr id="0" name=""/>
        <dsp:cNvSpPr/>
      </dsp:nvSpPr>
      <dsp:spPr>
        <a:xfrm>
          <a:off x="1486844" y="1586461"/>
          <a:ext cx="1158564" cy="1158564"/>
        </a:xfrm>
        <a:prstGeom prst="ellipse">
          <a:avLst/>
        </a:prstGeom>
        <a:solidFill>
          <a:schemeClr val="lt1">
            <a:alpha val="50000"/>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10523F3-18CA-43EA-9BEB-513B05CDA4D0}">
      <dsp:nvSpPr>
        <dsp:cNvPr id="0" name=""/>
        <dsp:cNvSpPr/>
      </dsp:nvSpPr>
      <dsp:spPr>
        <a:xfrm>
          <a:off x="-270300" y="2146967"/>
          <a:ext cx="1970020" cy="96547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Cambria" panose="02040503050406030204" pitchFamily="18" charset="0"/>
              <a:ea typeface="Cambria" panose="02040503050406030204" pitchFamily="18" charset="0"/>
            </a:rPr>
            <a:t>Further Readings</a:t>
          </a:r>
          <a:endParaRPr lang="en-US" sz="1600" kern="1200" dirty="0">
            <a:latin typeface="Cambria" panose="02040503050406030204" pitchFamily="18" charset="0"/>
            <a:ea typeface="Cambria" panose="02040503050406030204" pitchFamily="18" charset="0"/>
          </a:endParaRPr>
        </a:p>
      </dsp:txBody>
      <dsp:txXfrm>
        <a:off x="-270300" y="2146967"/>
        <a:ext cx="1970020" cy="965470"/>
      </dsp:txXfrm>
    </dsp:sp>
    <dsp:sp modelId="{E1C54341-CB11-4B9A-AB18-114251DF4BA0}">
      <dsp:nvSpPr>
        <dsp:cNvPr id="0" name=""/>
        <dsp:cNvSpPr/>
      </dsp:nvSpPr>
      <dsp:spPr>
        <a:xfrm>
          <a:off x="1486844" y="1152187"/>
          <a:ext cx="1158564" cy="1158564"/>
        </a:xfrm>
        <a:prstGeom prst="ellipse">
          <a:avLst/>
        </a:prstGeom>
        <a:solidFill>
          <a:schemeClr val="lt1">
            <a:alpha val="50000"/>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8C471691-56CE-4135-85C0-387977530C8F}">
      <dsp:nvSpPr>
        <dsp:cNvPr id="0" name=""/>
        <dsp:cNvSpPr/>
      </dsp:nvSpPr>
      <dsp:spPr>
        <a:xfrm>
          <a:off x="0" y="851286"/>
          <a:ext cx="1372415" cy="96547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Cambria" panose="02040503050406030204" pitchFamily="18" charset="0"/>
              <a:ea typeface="Cambria" panose="02040503050406030204" pitchFamily="18" charset="0"/>
            </a:rPr>
            <a:t>Web Links</a:t>
          </a:r>
          <a:endParaRPr lang="en-US" sz="1600" kern="1200" dirty="0">
            <a:latin typeface="Cambria" panose="02040503050406030204" pitchFamily="18" charset="0"/>
            <a:ea typeface="Cambria" panose="02040503050406030204" pitchFamily="18" charset="0"/>
          </a:endParaRPr>
        </a:p>
      </dsp:txBody>
      <dsp:txXfrm>
        <a:off x="0" y="851286"/>
        <a:ext cx="1372415" cy="9654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244C1C-2E80-4916-9D0A-8D1D66B13F8C}">
      <dsp:nvSpPr>
        <dsp:cNvPr id="0" name=""/>
        <dsp:cNvSpPr/>
      </dsp:nvSpPr>
      <dsp:spPr>
        <a:xfrm>
          <a:off x="0" y="271"/>
          <a:ext cx="4827351" cy="3080847"/>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422400">
            <a:lnSpc>
              <a:spcPct val="90000"/>
            </a:lnSpc>
            <a:spcBef>
              <a:spcPct val="0"/>
            </a:spcBef>
            <a:spcAft>
              <a:spcPct val="35000"/>
            </a:spcAft>
            <a:buNone/>
          </a:pPr>
          <a:r>
            <a:rPr lang="en-US" sz="2800" b="1" kern="1200" dirty="0">
              <a:solidFill>
                <a:schemeClr val="accent1">
                  <a:lumMod val="50000"/>
                </a:schemeClr>
              </a:solidFill>
              <a:latin typeface="Cambria" panose="02040503050406030204" pitchFamily="18" charset="0"/>
              <a:ea typeface="Cambria" panose="02040503050406030204" pitchFamily="18" charset="0"/>
              <a:cs typeface="+mn-cs"/>
            </a:rPr>
            <a:t>Self Learning Material (SLM): </a:t>
          </a:r>
          <a:r>
            <a:rPr lang="en-US" sz="2400" b="0" kern="1200" dirty="0">
              <a:solidFill>
                <a:schemeClr val="accent1">
                  <a:lumMod val="50000"/>
                </a:schemeClr>
              </a:solidFill>
              <a:latin typeface="Cambria" panose="02040503050406030204" pitchFamily="18" charset="0"/>
              <a:ea typeface="Cambria" panose="02040503050406030204" pitchFamily="18" charset="0"/>
              <a:cs typeface="+mn-cs"/>
            </a:rPr>
            <a:t>e-Book of SLM containing all the course content covering the entire syllabus of the course. It is written in the Self-Learning and conversational style and available on LPU e-Connect.</a:t>
          </a:r>
          <a:endParaRPr lang="en-US" sz="3200" b="0" kern="1200" dirty="0">
            <a:solidFill>
              <a:schemeClr val="accent1">
                <a:lumMod val="50000"/>
              </a:schemeClr>
            </a:solidFill>
            <a:latin typeface="Cambria" panose="02040503050406030204" pitchFamily="18" charset="0"/>
            <a:ea typeface="Cambria" panose="02040503050406030204" pitchFamily="18" charset="0"/>
            <a:cs typeface="+mn-cs"/>
          </a:endParaRPr>
        </a:p>
      </dsp:txBody>
      <dsp:txXfrm>
        <a:off x="150395" y="150666"/>
        <a:ext cx="4526561" cy="278005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237E7C-D270-4595-9EDE-5A8269184E4C}">
      <dsp:nvSpPr>
        <dsp:cNvPr id="0" name=""/>
        <dsp:cNvSpPr/>
      </dsp:nvSpPr>
      <dsp:spPr>
        <a:xfrm>
          <a:off x="0" y="41723"/>
          <a:ext cx="7968885" cy="660487"/>
        </a:xfrm>
        <a:prstGeom prst="roundRect">
          <a:avLst/>
        </a:prstGeom>
        <a:solidFill>
          <a:schemeClr val="accent1">
            <a:lumMod val="5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latin typeface="Cambria" panose="02040503050406030204" pitchFamily="18" charset="0"/>
              <a:ea typeface="Cambria" panose="02040503050406030204" pitchFamily="18" charset="0"/>
            </a:rPr>
            <a:t>2.  Personal Contact Programme (PCP) Classes</a:t>
          </a:r>
        </a:p>
      </dsp:txBody>
      <dsp:txXfrm>
        <a:off x="32242" y="73965"/>
        <a:ext cx="7904401" cy="59600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237E7C-D270-4595-9EDE-5A8269184E4C}">
      <dsp:nvSpPr>
        <dsp:cNvPr id="0" name=""/>
        <dsp:cNvSpPr/>
      </dsp:nvSpPr>
      <dsp:spPr>
        <a:xfrm>
          <a:off x="0" y="0"/>
          <a:ext cx="4998548" cy="673920"/>
        </a:xfrm>
        <a:prstGeom prst="roundRect">
          <a:avLst/>
        </a:prstGeom>
        <a:solidFill>
          <a:schemeClr val="accent1">
            <a:lumMod val="5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latin typeface="Cambria" panose="02040503050406030204" pitchFamily="18" charset="0"/>
              <a:ea typeface="Cambria" panose="02040503050406030204" pitchFamily="18" charset="0"/>
            </a:rPr>
            <a:t>3.</a:t>
          </a:r>
          <a:r>
            <a:rPr lang="en-US" sz="2800" b="1" kern="1200" baseline="0" dirty="0">
              <a:solidFill>
                <a:schemeClr val="bg1"/>
              </a:solidFill>
              <a:latin typeface="Cambria" panose="02040503050406030204" pitchFamily="18" charset="0"/>
              <a:ea typeface="Cambria" panose="02040503050406030204" pitchFamily="18" charset="0"/>
            </a:rPr>
            <a:t> Special Classes</a:t>
          </a:r>
          <a:endParaRPr lang="en-US" sz="2800" b="1" kern="1200" dirty="0">
            <a:solidFill>
              <a:schemeClr val="bg1"/>
            </a:solidFill>
            <a:latin typeface="Cambria" panose="02040503050406030204" pitchFamily="18" charset="0"/>
            <a:ea typeface="Cambria" panose="02040503050406030204" pitchFamily="18" charset="0"/>
          </a:endParaRPr>
        </a:p>
      </dsp:txBody>
      <dsp:txXfrm>
        <a:off x="32898" y="32898"/>
        <a:ext cx="4932752" cy="60812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0CAF67-A9D5-4291-802D-AC1F0253D92F}">
      <dsp:nvSpPr>
        <dsp:cNvPr id="0" name=""/>
        <dsp:cNvSpPr/>
      </dsp:nvSpPr>
      <dsp:spPr>
        <a:xfrm>
          <a:off x="1268585" y="14"/>
          <a:ext cx="2932436" cy="1172974"/>
        </a:xfrm>
        <a:prstGeom prst="chevron">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Master Classes</a:t>
          </a:r>
        </a:p>
      </dsp:txBody>
      <dsp:txXfrm>
        <a:off x="1855072" y="14"/>
        <a:ext cx="1759462" cy="1172974"/>
      </dsp:txXfrm>
    </dsp:sp>
    <dsp:sp modelId="{EDCBB7BC-32FD-400E-A496-67D872A91BA4}">
      <dsp:nvSpPr>
        <dsp:cNvPr id="0" name=""/>
        <dsp:cNvSpPr/>
      </dsp:nvSpPr>
      <dsp:spPr>
        <a:xfrm>
          <a:off x="1268585" y="1337205"/>
          <a:ext cx="2932436" cy="1172974"/>
        </a:xfrm>
        <a:prstGeom prst="chevron">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Guest Lectures</a:t>
          </a:r>
        </a:p>
      </dsp:txBody>
      <dsp:txXfrm>
        <a:off x="1855072" y="1337205"/>
        <a:ext cx="1759462" cy="1172974"/>
      </dsp:txXfrm>
    </dsp:sp>
    <dsp:sp modelId="{7052E8BC-B128-4EF0-B809-6AE9851AF365}">
      <dsp:nvSpPr>
        <dsp:cNvPr id="0" name=""/>
        <dsp:cNvSpPr/>
      </dsp:nvSpPr>
      <dsp:spPr>
        <a:xfrm>
          <a:off x="1268585" y="2674396"/>
          <a:ext cx="2932436" cy="1172974"/>
        </a:xfrm>
        <a:prstGeom prst="chevron">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Hands-up Workshops</a:t>
          </a:r>
        </a:p>
      </dsp:txBody>
      <dsp:txXfrm>
        <a:off x="1855072" y="2674396"/>
        <a:ext cx="1759462" cy="1172974"/>
      </dsp:txXfrm>
    </dsp:sp>
    <dsp:sp modelId="{61C675F1-18F6-4B8E-80CD-6F7F94A390A8}">
      <dsp:nvSpPr>
        <dsp:cNvPr id="0" name=""/>
        <dsp:cNvSpPr/>
      </dsp:nvSpPr>
      <dsp:spPr>
        <a:xfrm>
          <a:off x="1268585" y="4011587"/>
          <a:ext cx="2932436" cy="1172974"/>
        </a:xfrm>
        <a:prstGeom prst="chevron">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Professional Enhancement Classes</a:t>
          </a:r>
        </a:p>
      </dsp:txBody>
      <dsp:txXfrm>
        <a:off x="1855072" y="4011587"/>
        <a:ext cx="1759462" cy="117297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267BF-044A-9F90-92A7-59D0203333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FC505A69-6C24-D941-FD91-AEA38E0239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911642B4-A937-7022-AFB3-F50752A2B0BA}"/>
              </a:ext>
            </a:extLst>
          </p:cNvPr>
          <p:cNvSpPr>
            <a:spLocks noGrp="1"/>
          </p:cNvSpPr>
          <p:nvPr>
            <p:ph type="dt" sz="half" idx="10"/>
          </p:nvPr>
        </p:nvSpPr>
        <p:spPr/>
        <p:txBody>
          <a:bodyPr/>
          <a:lstStyle/>
          <a:p>
            <a:fld id="{BCD34CD7-2A11-4A2F-9C89-2FEF4B3F41D0}" type="datetimeFigureOut">
              <a:rPr lang="en-IN" smtClean="0"/>
              <a:t>31-01-2024</a:t>
            </a:fld>
            <a:endParaRPr lang="en-IN"/>
          </a:p>
        </p:txBody>
      </p:sp>
      <p:sp>
        <p:nvSpPr>
          <p:cNvPr id="5" name="Footer Placeholder 4">
            <a:extLst>
              <a:ext uri="{FF2B5EF4-FFF2-40B4-BE49-F238E27FC236}">
                <a16:creationId xmlns:a16="http://schemas.microsoft.com/office/drawing/2014/main" id="{5FA94FC7-D76C-4421-FD98-F859BA32598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38B08D5-E8B8-3FC2-804D-C26A26612C5A}"/>
              </a:ext>
            </a:extLst>
          </p:cNvPr>
          <p:cNvSpPr>
            <a:spLocks noGrp="1"/>
          </p:cNvSpPr>
          <p:nvPr>
            <p:ph type="sldNum" sz="quarter" idx="12"/>
          </p:nvPr>
        </p:nvSpPr>
        <p:spPr/>
        <p:txBody>
          <a:bodyPr/>
          <a:lstStyle/>
          <a:p>
            <a:fld id="{5139309D-BAEE-45FC-B3C5-70236290FEFA}" type="slidenum">
              <a:rPr lang="en-IN" smtClean="0"/>
              <a:t>‹#›</a:t>
            </a:fld>
            <a:endParaRPr lang="en-IN"/>
          </a:p>
        </p:txBody>
      </p:sp>
    </p:spTree>
    <p:extLst>
      <p:ext uri="{BB962C8B-B14F-4D97-AF65-F5344CB8AC3E}">
        <p14:creationId xmlns:p14="http://schemas.microsoft.com/office/powerpoint/2010/main" val="1350294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BF9F8-7D3E-0C48-165B-5B8CFB5A6D9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21FFA70-C5C0-5D84-F59A-BA2DD34FEE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C6281FB-3D09-4CB3-37B0-750DB8197BE1}"/>
              </a:ext>
            </a:extLst>
          </p:cNvPr>
          <p:cNvSpPr>
            <a:spLocks noGrp="1"/>
          </p:cNvSpPr>
          <p:nvPr>
            <p:ph type="dt" sz="half" idx="10"/>
          </p:nvPr>
        </p:nvSpPr>
        <p:spPr/>
        <p:txBody>
          <a:bodyPr/>
          <a:lstStyle/>
          <a:p>
            <a:fld id="{BCD34CD7-2A11-4A2F-9C89-2FEF4B3F41D0}" type="datetimeFigureOut">
              <a:rPr lang="en-IN" smtClean="0"/>
              <a:t>31-01-2024</a:t>
            </a:fld>
            <a:endParaRPr lang="en-IN"/>
          </a:p>
        </p:txBody>
      </p:sp>
      <p:sp>
        <p:nvSpPr>
          <p:cNvPr id="5" name="Footer Placeholder 4">
            <a:extLst>
              <a:ext uri="{FF2B5EF4-FFF2-40B4-BE49-F238E27FC236}">
                <a16:creationId xmlns:a16="http://schemas.microsoft.com/office/drawing/2014/main" id="{E3E6C1EF-1C40-01D6-0979-E1CC23517EF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5ADB567-FD62-6EC4-3B1F-73F2AE4C1AF4}"/>
              </a:ext>
            </a:extLst>
          </p:cNvPr>
          <p:cNvSpPr>
            <a:spLocks noGrp="1"/>
          </p:cNvSpPr>
          <p:nvPr>
            <p:ph type="sldNum" sz="quarter" idx="12"/>
          </p:nvPr>
        </p:nvSpPr>
        <p:spPr/>
        <p:txBody>
          <a:bodyPr/>
          <a:lstStyle/>
          <a:p>
            <a:fld id="{5139309D-BAEE-45FC-B3C5-70236290FEFA}" type="slidenum">
              <a:rPr lang="en-IN" smtClean="0"/>
              <a:t>‹#›</a:t>
            </a:fld>
            <a:endParaRPr lang="en-IN"/>
          </a:p>
        </p:txBody>
      </p:sp>
    </p:spTree>
    <p:extLst>
      <p:ext uri="{BB962C8B-B14F-4D97-AF65-F5344CB8AC3E}">
        <p14:creationId xmlns:p14="http://schemas.microsoft.com/office/powerpoint/2010/main" val="3613102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C2E110-B684-9FEE-9342-1B84E62F11E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C979EEA9-A913-1C0E-1012-3B4E118779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5715277-A11E-4488-C079-941469F52269}"/>
              </a:ext>
            </a:extLst>
          </p:cNvPr>
          <p:cNvSpPr>
            <a:spLocks noGrp="1"/>
          </p:cNvSpPr>
          <p:nvPr>
            <p:ph type="dt" sz="half" idx="10"/>
          </p:nvPr>
        </p:nvSpPr>
        <p:spPr/>
        <p:txBody>
          <a:bodyPr/>
          <a:lstStyle/>
          <a:p>
            <a:fld id="{BCD34CD7-2A11-4A2F-9C89-2FEF4B3F41D0}" type="datetimeFigureOut">
              <a:rPr lang="en-IN" smtClean="0"/>
              <a:t>31-01-2024</a:t>
            </a:fld>
            <a:endParaRPr lang="en-IN"/>
          </a:p>
        </p:txBody>
      </p:sp>
      <p:sp>
        <p:nvSpPr>
          <p:cNvPr id="5" name="Footer Placeholder 4">
            <a:extLst>
              <a:ext uri="{FF2B5EF4-FFF2-40B4-BE49-F238E27FC236}">
                <a16:creationId xmlns:a16="http://schemas.microsoft.com/office/drawing/2014/main" id="{66F9A51E-9421-F793-502A-9886956F8B8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EBB4384-ACD8-F7EC-F8A6-BA4641E3C979}"/>
              </a:ext>
            </a:extLst>
          </p:cNvPr>
          <p:cNvSpPr>
            <a:spLocks noGrp="1"/>
          </p:cNvSpPr>
          <p:nvPr>
            <p:ph type="sldNum" sz="quarter" idx="12"/>
          </p:nvPr>
        </p:nvSpPr>
        <p:spPr/>
        <p:txBody>
          <a:bodyPr/>
          <a:lstStyle/>
          <a:p>
            <a:fld id="{5139309D-BAEE-45FC-B3C5-70236290FEFA}" type="slidenum">
              <a:rPr lang="en-IN" smtClean="0"/>
              <a:t>‹#›</a:t>
            </a:fld>
            <a:endParaRPr lang="en-IN"/>
          </a:p>
        </p:txBody>
      </p:sp>
    </p:spTree>
    <p:extLst>
      <p:ext uri="{BB962C8B-B14F-4D97-AF65-F5344CB8AC3E}">
        <p14:creationId xmlns:p14="http://schemas.microsoft.com/office/powerpoint/2010/main" val="2386971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3B950-C71B-B84E-926A-6D07B9A2390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4D73B249-A65E-2D27-D321-8FD5CBE77DE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DD84AAA-FDD9-AC88-C62B-01E4C69A89CB}"/>
              </a:ext>
            </a:extLst>
          </p:cNvPr>
          <p:cNvSpPr>
            <a:spLocks noGrp="1"/>
          </p:cNvSpPr>
          <p:nvPr>
            <p:ph type="dt" sz="half" idx="10"/>
          </p:nvPr>
        </p:nvSpPr>
        <p:spPr/>
        <p:txBody>
          <a:bodyPr/>
          <a:lstStyle/>
          <a:p>
            <a:fld id="{BCD34CD7-2A11-4A2F-9C89-2FEF4B3F41D0}" type="datetimeFigureOut">
              <a:rPr lang="en-IN" smtClean="0"/>
              <a:t>31-01-2024</a:t>
            </a:fld>
            <a:endParaRPr lang="en-IN"/>
          </a:p>
        </p:txBody>
      </p:sp>
      <p:sp>
        <p:nvSpPr>
          <p:cNvPr id="5" name="Footer Placeholder 4">
            <a:extLst>
              <a:ext uri="{FF2B5EF4-FFF2-40B4-BE49-F238E27FC236}">
                <a16:creationId xmlns:a16="http://schemas.microsoft.com/office/drawing/2014/main" id="{ADDE3E7E-52D6-1669-229D-96618F50731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DC13D66-2C8A-F9CA-443B-C2F930F95560}"/>
              </a:ext>
            </a:extLst>
          </p:cNvPr>
          <p:cNvSpPr>
            <a:spLocks noGrp="1"/>
          </p:cNvSpPr>
          <p:nvPr>
            <p:ph type="sldNum" sz="quarter" idx="12"/>
          </p:nvPr>
        </p:nvSpPr>
        <p:spPr/>
        <p:txBody>
          <a:bodyPr/>
          <a:lstStyle/>
          <a:p>
            <a:fld id="{5139309D-BAEE-45FC-B3C5-70236290FEFA}" type="slidenum">
              <a:rPr lang="en-IN" smtClean="0"/>
              <a:t>‹#›</a:t>
            </a:fld>
            <a:endParaRPr lang="en-IN"/>
          </a:p>
        </p:txBody>
      </p:sp>
    </p:spTree>
    <p:extLst>
      <p:ext uri="{BB962C8B-B14F-4D97-AF65-F5344CB8AC3E}">
        <p14:creationId xmlns:p14="http://schemas.microsoft.com/office/powerpoint/2010/main" val="734437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C8647-B34F-FD85-60EB-FB34FD362F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D9D5A894-F447-9769-B658-6DADCACF0E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818A8C-C15A-E615-9441-6730AC3A99CF}"/>
              </a:ext>
            </a:extLst>
          </p:cNvPr>
          <p:cNvSpPr>
            <a:spLocks noGrp="1"/>
          </p:cNvSpPr>
          <p:nvPr>
            <p:ph type="dt" sz="half" idx="10"/>
          </p:nvPr>
        </p:nvSpPr>
        <p:spPr/>
        <p:txBody>
          <a:bodyPr/>
          <a:lstStyle/>
          <a:p>
            <a:fld id="{BCD34CD7-2A11-4A2F-9C89-2FEF4B3F41D0}" type="datetimeFigureOut">
              <a:rPr lang="en-IN" smtClean="0"/>
              <a:t>31-01-2024</a:t>
            </a:fld>
            <a:endParaRPr lang="en-IN"/>
          </a:p>
        </p:txBody>
      </p:sp>
      <p:sp>
        <p:nvSpPr>
          <p:cNvPr id="5" name="Footer Placeholder 4">
            <a:extLst>
              <a:ext uri="{FF2B5EF4-FFF2-40B4-BE49-F238E27FC236}">
                <a16:creationId xmlns:a16="http://schemas.microsoft.com/office/drawing/2014/main" id="{54DD23C4-D47D-5092-3874-1E9A414597B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4AD223A-570B-0F96-D3E1-BC7147B09CF0}"/>
              </a:ext>
            </a:extLst>
          </p:cNvPr>
          <p:cNvSpPr>
            <a:spLocks noGrp="1"/>
          </p:cNvSpPr>
          <p:nvPr>
            <p:ph type="sldNum" sz="quarter" idx="12"/>
          </p:nvPr>
        </p:nvSpPr>
        <p:spPr/>
        <p:txBody>
          <a:bodyPr/>
          <a:lstStyle/>
          <a:p>
            <a:fld id="{5139309D-BAEE-45FC-B3C5-70236290FEFA}" type="slidenum">
              <a:rPr lang="en-IN" smtClean="0"/>
              <a:t>‹#›</a:t>
            </a:fld>
            <a:endParaRPr lang="en-IN"/>
          </a:p>
        </p:txBody>
      </p:sp>
    </p:spTree>
    <p:extLst>
      <p:ext uri="{BB962C8B-B14F-4D97-AF65-F5344CB8AC3E}">
        <p14:creationId xmlns:p14="http://schemas.microsoft.com/office/powerpoint/2010/main" val="2953040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68D2F-53CB-6F54-BB70-C2447973D304}"/>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59B4C5F-22C9-35A6-D354-75BA7CBECD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537070B2-D2D7-7DD7-B74A-84E203C8DC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4B66247B-8F5A-11F2-D05E-FAEB7DCA7275}"/>
              </a:ext>
            </a:extLst>
          </p:cNvPr>
          <p:cNvSpPr>
            <a:spLocks noGrp="1"/>
          </p:cNvSpPr>
          <p:nvPr>
            <p:ph type="dt" sz="half" idx="10"/>
          </p:nvPr>
        </p:nvSpPr>
        <p:spPr/>
        <p:txBody>
          <a:bodyPr/>
          <a:lstStyle/>
          <a:p>
            <a:fld id="{BCD34CD7-2A11-4A2F-9C89-2FEF4B3F41D0}" type="datetimeFigureOut">
              <a:rPr lang="en-IN" smtClean="0"/>
              <a:t>31-01-2024</a:t>
            </a:fld>
            <a:endParaRPr lang="en-IN"/>
          </a:p>
        </p:txBody>
      </p:sp>
      <p:sp>
        <p:nvSpPr>
          <p:cNvPr id="6" name="Footer Placeholder 5">
            <a:extLst>
              <a:ext uri="{FF2B5EF4-FFF2-40B4-BE49-F238E27FC236}">
                <a16:creationId xmlns:a16="http://schemas.microsoft.com/office/drawing/2014/main" id="{C288A87A-C6CD-493A-5BFC-2384DE03E31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FF454273-12C0-ED84-F3C0-E896B551D8A3}"/>
              </a:ext>
            </a:extLst>
          </p:cNvPr>
          <p:cNvSpPr>
            <a:spLocks noGrp="1"/>
          </p:cNvSpPr>
          <p:nvPr>
            <p:ph type="sldNum" sz="quarter" idx="12"/>
          </p:nvPr>
        </p:nvSpPr>
        <p:spPr/>
        <p:txBody>
          <a:bodyPr/>
          <a:lstStyle/>
          <a:p>
            <a:fld id="{5139309D-BAEE-45FC-B3C5-70236290FEFA}" type="slidenum">
              <a:rPr lang="en-IN" smtClean="0"/>
              <a:t>‹#›</a:t>
            </a:fld>
            <a:endParaRPr lang="en-IN"/>
          </a:p>
        </p:txBody>
      </p:sp>
    </p:spTree>
    <p:extLst>
      <p:ext uri="{BB962C8B-B14F-4D97-AF65-F5344CB8AC3E}">
        <p14:creationId xmlns:p14="http://schemas.microsoft.com/office/powerpoint/2010/main" val="1791335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82573-5169-F9CE-214E-F1F5FDAB3705}"/>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FDCD6151-CF82-E3C4-3A86-955A221C1D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18CA48-5142-347D-5CC7-59CFACDCE0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F54D3975-6D6A-E62B-3013-9A6C76498F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8D6AC9-0781-F41E-1D47-01560485E5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D6C2AD32-B12B-9FFE-2692-FB992503548D}"/>
              </a:ext>
            </a:extLst>
          </p:cNvPr>
          <p:cNvSpPr>
            <a:spLocks noGrp="1"/>
          </p:cNvSpPr>
          <p:nvPr>
            <p:ph type="dt" sz="half" idx="10"/>
          </p:nvPr>
        </p:nvSpPr>
        <p:spPr/>
        <p:txBody>
          <a:bodyPr/>
          <a:lstStyle/>
          <a:p>
            <a:fld id="{BCD34CD7-2A11-4A2F-9C89-2FEF4B3F41D0}" type="datetimeFigureOut">
              <a:rPr lang="en-IN" smtClean="0"/>
              <a:t>31-01-2024</a:t>
            </a:fld>
            <a:endParaRPr lang="en-IN"/>
          </a:p>
        </p:txBody>
      </p:sp>
      <p:sp>
        <p:nvSpPr>
          <p:cNvPr id="8" name="Footer Placeholder 7">
            <a:extLst>
              <a:ext uri="{FF2B5EF4-FFF2-40B4-BE49-F238E27FC236}">
                <a16:creationId xmlns:a16="http://schemas.microsoft.com/office/drawing/2014/main" id="{F425EAC3-4716-48B1-1CB0-E13D070C2018}"/>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DBA20588-A1E7-1185-ABB8-82F81822C8D5}"/>
              </a:ext>
            </a:extLst>
          </p:cNvPr>
          <p:cNvSpPr>
            <a:spLocks noGrp="1"/>
          </p:cNvSpPr>
          <p:nvPr>
            <p:ph type="sldNum" sz="quarter" idx="12"/>
          </p:nvPr>
        </p:nvSpPr>
        <p:spPr/>
        <p:txBody>
          <a:bodyPr/>
          <a:lstStyle/>
          <a:p>
            <a:fld id="{5139309D-BAEE-45FC-B3C5-70236290FEFA}" type="slidenum">
              <a:rPr lang="en-IN" smtClean="0"/>
              <a:t>‹#›</a:t>
            </a:fld>
            <a:endParaRPr lang="en-IN"/>
          </a:p>
        </p:txBody>
      </p:sp>
    </p:spTree>
    <p:extLst>
      <p:ext uri="{BB962C8B-B14F-4D97-AF65-F5344CB8AC3E}">
        <p14:creationId xmlns:p14="http://schemas.microsoft.com/office/powerpoint/2010/main" val="2133025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02225-C4D8-0B8F-DD9A-4050F916F736}"/>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DA4C0E48-E3FC-80C5-C218-DFED120BDAFB}"/>
              </a:ext>
            </a:extLst>
          </p:cNvPr>
          <p:cNvSpPr>
            <a:spLocks noGrp="1"/>
          </p:cNvSpPr>
          <p:nvPr>
            <p:ph type="dt" sz="half" idx="10"/>
          </p:nvPr>
        </p:nvSpPr>
        <p:spPr/>
        <p:txBody>
          <a:bodyPr/>
          <a:lstStyle/>
          <a:p>
            <a:fld id="{BCD34CD7-2A11-4A2F-9C89-2FEF4B3F41D0}" type="datetimeFigureOut">
              <a:rPr lang="en-IN" smtClean="0"/>
              <a:t>31-01-2024</a:t>
            </a:fld>
            <a:endParaRPr lang="en-IN"/>
          </a:p>
        </p:txBody>
      </p:sp>
      <p:sp>
        <p:nvSpPr>
          <p:cNvPr id="4" name="Footer Placeholder 3">
            <a:extLst>
              <a:ext uri="{FF2B5EF4-FFF2-40B4-BE49-F238E27FC236}">
                <a16:creationId xmlns:a16="http://schemas.microsoft.com/office/drawing/2014/main" id="{FD954FD2-3E6C-1192-D797-A0FBF6C93698}"/>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9337C384-1FB4-F99D-15A4-64FD42FAC159}"/>
              </a:ext>
            </a:extLst>
          </p:cNvPr>
          <p:cNvSpPr>
            <a:spLocks noGrp="1"/>
          </p:cNvSpPr>
          <p:nvPr>
            <p:ph type="sldNum" sz="quarter" idx="12"/>
          </p:nvPr>
        </p:nvSpPr>
        <p:spPr/>
        <p:txBody>
          <a:bodyPr/>
          <a:lstStyle/>
          <a:p>
            <a:fld id="{5139309D-BAEE-45FC-B3C5-70236290FEFA}" type="slidenum">
              <a:rPr lang="en-IN" smtClean="0"/>
              <a:t>‹#›</a:t>
            </a:fld>
            <a:endParaRPr lang="en-IN"/>
          </a:p>
        </p:txBody>
      </p:sp>
    </p:spTree>
    <p:extLst>
      <p:ext uri="{BB962C8B-B14F-4D97-AF65-F5344CB8AC3E}">
        <p14:creationId xmlns:p14="http://schemas.microsoft.com/office/powerpoint/2010/main" val="160800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5459CE-A5B5-D014-FF5C-D3B17A343B4A}"/>
              </a:ext>
            </a:extLst>
          </p:cNvPr>
          <p:cNvSpPr>
            <a:spLocks noGrp="1"/>
          </p:cNvSpPr>
          <p:nvPr>
            <p:ph type="dt" sz="half" idx="10"/>
          </p:nvPr>
        </p:nvSpPr>
        <p:spPr/>
        <p:txBody>
          <a:bodyPr/>
          <a:lstStyle/>
          <a:p>
            <a:fld id="{BCD34CD7-2A11-4A2F-9C89-2FEF4B3F41D0}" type="datetimeFigureOut">
              <a:rPr lang="en-IN" smtClean="0"/>
              <a:t>31-01-2024</a:t>
            </a:fld>
            <a:endParaRPr lang="en-IN"/>
          </a:p>
        </p:txBody>
      </p:sp>
      <p:sp>
        <p:nvSpPr>
          <p:cNvPr id="3" name="Footer Placeholder 2">
            <a:extLst>
              <a:ext uri="{FF2B5EF4-FFF2-40B4-BE49-F238E27FC236}">
                <a16:creationId xmlns:a16="http://schemas.microsoft.com/office/drawing/2014/main" id="{38D75F7F-3D7F-EF3F-5B07-C3AD0144975F}"/>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C3F16B09-135E-B8E8-293A-746138FA350A}"/>
              </a:ext>
            </a:extLst>
          </p:cNvPr>
          <p:cNvSpPr>
            <a:spLocks noGrp="1"/>
          </p:cNvSpPr>
          <p:nvPr>
            <p:ph type="sldNum" sz="quarter" idx="12"/>
          </p:nvPr>
        </p:nvSpPr>
        <p:spPr/>
        <p:txBody>
          <a:bodyPr/>
          <a:lstStyle/>
          <a:p>
            <a:fld id="{5139309D-BAEE-45FC-B3C5-70236290FEFA}" type="slidenum">
              <a:rPr lang="en-IN" smtClean="0"/>
              <a:t>‹#›</a:t>
            </a:fld>
            <a:endParaRPr lang="en-IN"/>
          </a:p>
        </p:txBody>
      </p:sp>
    </p:spTree>
    <p:extLst>
      <p:ext uri="{BB962C8B-B14F-4D97-AF65-F5344CB8AC3E}">
        <p14:creationId xmlns:p14="http://schemas.microsoft.com/office/powerpoint/2010/main" val="905100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224AD-88AE-B95A-A927-6303C06949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D496A487-F1DC-59D1-DBE3-49F085D1F6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EAC94EE5-379F-BEA5-DDBF-71BCA683F6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775B23-D849-474A-6DA2-E70CB50EB226}"/>
              </a:ext>
            </a:extLst>
          </p:cNvPr>
          <p:cNvSpPr>
            <a:spLocks noGrp="1"/>
          </p:cNvSpPr>
          <p:nvPr>
            <p:ph type="dt" sz="half" idx="10"/>
          </p:nvPr>
        </p:nvSpPr>
        <p:spPr/>
        <p:txBody>
          <a:bodyPr/>
          <a:lstStyle/>
          <a:p>
            <a:fld id="{BCD34CD7-2A11-4A2F-9C89-2FEF4B3F41D0}" type="datetimeFigureOut">
              <a:rPr lang="en-IN" smtClean="0"/>
              <a:t>31-01-2024</a:t>
            </a:fld>
            <a:endParaRPr lang="en-IN"/>
          </a:p>
        </p:txBody>
      </p:sp>
      <p:sp>
        <p:nvSpPr>
          <p:cNvPr id="6" name="Footer Placeholder 5">
            <a:extLst>
              <a:ext uri="{FF2B5EF4-FFF2-40B4-BE49-F238E27FC236}">
                <a16:creationId xmlns:a16="http://schemas.microsoft.com/office/drawing/2014/main" id="{4C5C61AB-073E-B9F9-68FB-A4D535F05E9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0123779-AA98-082F-DB29-8A261C94F2EB}"/>
              </a:ext>
            </a:extLst>
          </p:cNvPr>
          <p:cNvSpPr>
            <a:spLocks noGrp="1"/>
          </p:cNvSpPr>
          <p:nvPr>
            <p:ph type="sldNum" sz="quarter" idx="12"/>
          </p:nvPr>
        </p:nvSpPr>
        <p:spPr/>
        <p:txBody>
          <a:bodyPr/>
          <a:lstStyle/>
          <a:p>
            <a:fld id="{5139309D-BAEE-45FC-B3C5-70236290FEFA}" type="slidenum">
              <a:rPr lang="en-IN" smtClean="0"/>
              <a:t>‹#›</a:t>
            </a:fld>
            <a:endParaRPr lang="en-IN"/>
          </a:p>
        </p:txBody>
      </p:sp>
    </p:spTree>
    <p:extLst>
      <p:ext uri="{BB962C8B-B14F-4D97-AF65-F5344CB8AC3E}">
        <p14:creationId xmlns:p14="http://schemas.microsoft.com/office/powerpoint/2010/main" val="3874828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83788-BBD6-5839-596D-823B623FA4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4B23A85E-378B-7A9D-A48E-C7F74C4A81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8D209EC4-2A7F-9929-6B50-5F6AE26ECC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E351CD-D3CD-D5F2-5253-B3FED4A65D2D}"/>
              </a:ext>
            </a:extLst>
          </p:cNvPr>
          <p:cNvSpPr>
            <a:spLocks noGrp="1"/>
          </p:cNvSpPr>
          <p:nvPr>
            <p:ph type="dt" sz="half" idx="10"/>
          </p:nvPr>
        </p:nvSpPr>
        <p:spPr/>
        <p:txBody>
          <a:bodyPr/>
          <a:lstStyle/>
          <a:p>
            <a:fld id="{BCD34CD7-2A11-4A2F-9C89-2FEF4B3F41D0}" type="datetimeFigureOut">
              <a:rPr lang="en-IN" smtClean="0"/>
              <a:t>31-01-2024</a:t>
            </a:fld>
            <a:endParaRPr lang="en-IN"/>
          </a:p>
        </p:txBody>
      </p:sp>
      <p:sp>
        <p:nvSpPr>
          <p:cNvPr id="6" name="Footer Placeholder 5">
            <a:extLst>
              <a:ext uri="{FF2B5EF4-FFF2-40B4-BE49-F238E27FC236}">
                <a16:creationId xmlns:a16="http://schemas.microsoft.com/office/drawing/2014/main" id="{F364D49D-4852-103E-ECF2-0A8896A5AC2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0D34FE6-93C7-83D2-3CFD-0419AE5AA9A6}"/>
              </a:ext>
            </a:extLst>
          </p:cNvPr>
          <p:cNvSpPr>
            <a:spLocks noGrp="1"/>
          </p:cNvSpPr>
          <p:nvPr>
            <p:ph type="sldNum" sz="quarter" idx="12"/>
          </p:nvPr>
        </p:nvSpPr>
        <p:spPr/>
        <p:txBody>
          <a:bodyPr/>
          <a:lstStyle/>
          <a:p>
            <a:fld id="{5139309D-BAEE-45FC-B3C5-70236290FEFA}" type="slidenum">
              <a:rPr lang="en-IN" smtClean="0"/>
              <a:t>‹#›</a:t>
            </a:fld>
            <a:endParaRPr lang="en-IN"/>
          </a:p>
        </p:txBody>
      </p:sp>
    </p:spTree>
    <p:extLst>
      <p:ext uri="{BB962C8B-B14F-4D97-AF65-F5344CB8AC3E}">
        <p14:creationId xmlns:p14="http://schemas.microsoft.com/office/powerpoint/2010/main" val="592444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0F0888-DB21-62DB-D2F4-801020E405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D8EED9FE-A975-AFA9-45B1-535B38FB3C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905EFD9-FC3C-1D69-2A57-289A882CEB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D34CD7-2A11-4A2F-9C89-2FEF4B3F41D0}" type="datetimeFigureOut">
              <a:rPr lang="en-IN" smtClean="0"/>
              <a:t>31-01-2024</a:t>
            </a:fld>
            <a:endParaRPr lang="en-IN"/>
          </a:p>
        </p:txBody>
      </p:sp>
      <p:sp>
        <p:nvSpPr>
          <p:cNvPr id="5" name="Footer Placeholder 4">
            <a:extLst>
              <a:ext uri="{FF2B5EF4-FFF2-40B4-BE49-F238E27FC236}">
                <a16:creationId xmlns:a16="http://schemas.microsoft.com/office/drawing/2014/main" id="{AE455022-A54C-FBF5-B250-CDA3ADB67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97CFB051-C4DA-5B9C-40EF-08E2B85AC0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39309D-BAEE-45FC-B3C5-70236290FEFA}" type="slidenum">
              <a:rPr lang="en-IN" smtClean="0"/>
              <a:t>‹#›</a:t>
            </a:fld>
            <a:endParaRPr lang="en-IN"/>
          </a:p>
        </p:txBody>
      </p:sp>
    </p:spTree>
    <p:extLst>
      <p:ext uri="{BB962C8B-B14F-4D97-AF65-F5344CB8AC3E}">
        <p14:creationId xmlns:p14="http://schemas.microsoft.com/office/powerpoint/2010/main" val="4778420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Layout" Target="../diagrams/layout13.xml"/><Relationship Id="rId7" Type="http://schemas.openxmlformats.org/officeDocument/2006/relationships/image" Target="../media/image14.png"/><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 Id="rId9"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Layout" Target="../diagrams/layout14.xml"/><Relationship Id="rId7" Type="http://schemas.openxmlformats.org/officeDocument/2006/relationships/image" Target="../media/image19.png"/><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 Id="rId9"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Layout" Target="../diagrams/layout1.xml"/><Relationship Id="rId7" Type="http://schemas.openxmlformats.org/officeDocument/2006/relationships/hyperlink" Target="https://drive.google.com/file/d/1scvDHL8U6vWwdL_D4Yp5yn1oGtcRGZQC/view?usp=share_link" TargetMode="Externa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image" Target="../media/image2.png"/><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image" Target="../media/image5.png"/><Relationship Id="rId18" Type="http://schemas.microsoft.com/office/2007/relationships/diagramDrawing" Target="../diagrams/drawing6.xml"/><Relationship Id="rId3" Type="http://schemas.openxmlformats.org/officeDocument/2006/relationships/diagramLayout" Target="../diagrams/layout4.xml"/><Relationship Id="rId21" Type="http://schemas.openxmlformats.org/officeDocument/2006/relationships/image" Target="../media/image2.png"/><Relationship Id="rId7" Type="http://schemas.openxmlformats.org/officeDocument/2006/relationships/diagramData" Target="../diagrams/data5.xml"/><Relationship Id="rId12" Type="http://schemas.openxmlformats.org/officeDocument/2006/relationships/image" Target="../media/image4.png"/><Relationship Id="rId17" Type="http://schemas.openxmlformats.org/officeDocument/2006/relationships/diagramColors" Target="../diagrams/colors6.xml"/><Relationship Id="rId2" Type="http://schemas.openxmlformats.org/officeDocument/2006/relationships/diagramData" Target="../diagrams/data4.xml"/><Relationship Id="rId16" Type="http://schemas.openxmlformats.org/officeDocument/2006/relationships/diagramQuickStyle" Target="../diagrams/quickStyle6.xml"/><Relationship Id="rId20" Type="http://schemas.openxmlformats.org/officeDocument/2006/relationships/image" Target="../media/image1.png"/><Relationship Id="rId1" Type="http://schemas.openxmlformats.org/officeDocument/2006/relationships/slideLayout" Target="../slideLayouts/slideLayout7.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5" Type="http://schemas.openxmlformats.org/officeDocument/2006/relationships/diagramLayout" Target="../diagrams/layout6.xml"/><Relationship Id="rId10" Type="http://schemas.openxmlformats.org/officeDocument/2006/relationships/diagramColors" Target="../diagrams/colors5.xml"/><Relationship Id="rId19" Type="http://schemas.openxmlformats.org/officeDocument/2006/relationships/hyperlink" Target="https://drive.google.com/file/d/1seu7YehwsXjPeDmakcOb4uDqXexHqjAC/view?usp=share_link" TargetMode="External"/><Relationship Id="rId4" Type="http://schemas.openxmlformats.org/officeDocument/2006/relationships/diagramQuickStyle" Target="../diagrams/quickStyle4.xml"/><Relationship Id="rId9" Type="http://schemas.openxmlformats.org/officeDocument/2006/relationships/diagramQuickStyle" Target="../diagrams/quickStyle5.xml"/><Relationship Id="rId14" Type="http://schemas.openxmlformats.org/officeDocument/2006/relationships/diagramData" Target="../diagrams/data6.xml"/></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Layout" Target="../diagrams/layout7.xml"/><Relationship Id="rId7" Type="http://schemas.openxmlformats.org/officeDocument/2006/relationships/image" Target="../media/image6.png"/><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9.xml"/><Relationship Id="rId13" Type="http://schemas.openxmlformats.org/officeDocument/2006/relationships/image" Target="../media/image2.png"/><Relationship Id="rId3" Type="http://schemas.openxmlformats.org/officeDocument/2006/relationships/diagramLayout" Target="../diagrams/layout8.xml"/><Relationship Id="rId7" Type="http://schemas.openxmlformats.org/officeDocument/2006/relationships/diagramData" Target="../diagrams/data9.xml"/><Relationship Id="rId12" Type="http://schemas.openxmlformats.org/officeDocument/2006/relationships/image" Target="../media/image1.png"/><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11.xml"/><Relationship Id="rId13" Type="http://schemas.openxmlformats.org/officeDocument/2006/relationships/image" Target="../media/image1.png"/><Relationship Id="rId3" Type="http://schemas.openxmlformats.org/officeDocument/2006/relationships/diagramLayout" Target="../diagrams/layout10.xml"/><Relationship Id="rId7" Type="http://schemas.openxmlformats.org/officeDocument/2006/relationships/diagramData" Target="../diagrams/data11.xml"/><Relationship Id="rId12" Type="http://schemas.openxmlformats.org/officeDocument/2006/relationships/image" Target="../media/image7.png"/><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 Id="rId1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png"/><Relationship Id="rId3" Type="http://schemas.openxmlformats.org/officeDocument/2006/relationships/diagramLayout" Target="../diagrams/layout12.xml"/><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11" Type="http://schemas.openxmlformats.org/officeDocument/2006/relationships/image" Target="../media/image12.jpeg"/><Relationship Id="rId5" Type="http://schemas.openxmlformats.org/officeDocument/2006/relationships/diagramColors" Target="../diagrams/colors12.xml"/><Relationship Id="rId10" Type="http://schemas.openxmlformats.org/officeDocument/2006/relationships/image" Target="../media/image11.jpeg"/><Relationship Id="rId4" Type="http://schemas.openxmlformats.org/officeDocument/2006/relationships/diagramQuickStyle" Target="../diagrams/quickStyle12.xml"/><Relationship Id="rId9" Type="http://schemas.openxmlformats.org/officeDocument/2006/relationships/image" Target="../media/image10.jpeg"/><Relationship Id="rId1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FBC2BAB-9C1D-EA5C-3622-97E8BB085E2E}"/>
              </a:ext>
            </a:extLst>
          </p:cNvPr>
          <p:cNvGrpSpPr/>
          <p:nvPr/>
        </p:nvGrpSpPr>
        <p:grpSpPr>
          <a:xfrm>
            <a:off x="0" y="0"/>
            <a:ext cx="12192000" cy="929148"/>
            <a:chOff x="0" y="0"/>
            <a:chExt cx="12192000" cy="933210"/>
          </a:xfrm>
          <a:solidFill>
            <a:srgbClr val="FF9933"/>
          </a:solidFill>
        </p:grpSpPr>
        <p:sp>
          <p:nvSpPr>
            <p:cNvPr id="5" name="Rectangle 4">
              <a:extLst>
                <a:ext uri="{FF2B5EF4-FFF2-40B4-BE49-F238E27FC236}">
                  <a16:creationId xmlns:a16="http://schemas.microsoft.com/office/drawing/2014/main" id="{3EF48263-0233-31D4-7124-B0CDFA7B39BB}"/>
                </a:ext>
              </a:extLst>
            </p:cNvPr>
            <p:cNvSpPr/>
            <p:nvPr/>
          </p:nvSpPr>
          <p:spPr>
            <a:xfrm>
              <a:off x="0" y="365759"/>
              <a:ext cx="12192000" cy="15474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050" dirty="0"/>
            </a:p>
          </p:txBody>
        </p:sp>
        <p:pic>
          <p:nvPicPr>
            <p:cNvPr id="6" name="Picture 5">
              <a:extLst>
                <a:ext uri="{FF2B5EF4-FFF2-40B4-BE49-F238E27FC236}">
                  <a16:creationId xmlns:a16="http://schemas.microsoft.com/office/drawing/2014/main" id="{D459F626-0742-F126-6E02-DAC606DE5FA4}"/>
                </a:ext>
              </a:extLst>
            </p:cNvPr>
            <p:cNvPicPr>
              <a:picLocks noChangeAspect="1"/>
            </p:cNvPicPr>
            <p:nvPr/>
          </p:nvPicPr>
          <p:blipFill>
            <a:blip r:embed="rId2"/>
            <a:stretch>
              <a:fillRect/>
            </a:stretch>
          </p:blipFill>
          <p:spPr>
            <a:xfrm>
              <a:off x="366763" y="0"/>
              <a:ext cx="1544709" cy="933210"/>
            </a:xfrm>
            <a:prstGeom prst="rect">
              <a:avLst/>
            </a:prstGeom>
            <a:grpFill/>
          </p:spPr>
        </p:pic>
        <p:pic>
          <p:nvPicPr>
            <p:cNvPr id="7" name="Picture 6">
              <a:extLst>
                <a:ext uri="{FF2B5EF4-FFF2-40B4-BE49-F238E27FC236}">
                  <a16:creationId xmlns:a16="http://schemas.microsoft.com/office/drawing/2014/main" id="{B2474EEB-983C-B1E2-7299-CFB7208D3140}"/>
                </a:ext>
              </a:extLst>
            </p:cNvPr>
            <p:cNvPicPr>
              <a:picLocks noChangeAspect="1"/>
            </p:cNvPicPr>
            <p:nvPr/>
          </p:nvPicPr>
          <p:blipFill>
            <a:blip r:embed="rId3"/>
            <a:stretch>
              <a:fillRect/>
            </a:stretch>
          </p:blipFill>
          <p:spPr>
            <a:xfrm>
              <a:off x="9755380" y="90145"/>
              <a:ext cx="2069857" cy="752920"/>
            </a:xfrm>
            <a:prstGeom prst="rect">
              <a:avLst/>
            </a:prstGeom>
            <a:grpFill/>
          </p:spPr>
        </p:pic>
      </p:grpSp>
      <p:grpSp>
        <p:nvGrpSpPr>
          <p:cNvPr id="2" name="Group 1">
            <a:extLst>
              <a:ext uri="{FF2B5EF4-FFF2-40B4-BE49-F238E27FC236}">
                <a16:creationId xmlns:a16="http://schemas.microsoft.com/office/drawing/2014/main" id="{D7046B6F-31D7-1013-7A7B-FD1047DA0084}"/>
              </a:ext>
            </a:extLst>
          </p:cNvPr>
          <p:cNvGrpSpPr/>
          <p:nvPr/>
        </p:nvGrpSpPr>
        <p:grpSpPr>
          <a:xfrm>
            <a:off x="-11290" y="1203562"/>
            <a:ext cx="12203289" cy="5654438"/>
            <a:chOff x="-11289" y="876930"/>
            <a:chExt cx="9144000" cy="4259836"/>
          </a:xfrm>
        </p:grpSpPr>
        <p:pic>
          <p:nvPicPr>
            <p:cNvPr id="3" name="Google Shape;70;p1" descr="A picture containing outdoor, way, road, highway&#10;&#10;Description automatically generated">
              <a:extLst>
                <a:ext uri="{FF2B5EF4-FFF2-40B4-BE49-F238E27FC236}">
                  <a16:creationId xmlns:a16="http://schemas.microsoft.com/office/drawing/2014/main" id="{D63A2BEF-50E5-5BCC-2724-2BF43CA8879E}"/>
                </a:ext>
              </a:extLst>
            </p:cNvPr>
            <p:cNvPicPr preferRelativeResize="0"/>
            <p:nvPr/>
          </p:nvPicPr>
          <p:blipFill rotWithShape="1">
            <a:blip r:embed="rId4">
              <a:alphaModFix/>
            </a:blip>
            <a:srcRect/>
            <a:stretch/>
          </p:blipFill>
          <p:spPr>
            <a:xfrm>
              <a:off x="-11289" y="876930"/>
              <a:ext cx="9144000" cy="4259836"/>
            </a:xfrm>
            <a:prstGeom prst="rect">
              <a:avLst/>
            </a:prstGeom>
            <a:solidFill>
              <a:schemeClr val="bg1"/>
            </a:solidFill>
            <a:ln>
              <a:noFill/>
            </a:ln>
          </p:spPr>
        </p:pic>
        <p:sp>
          <p:nvSpPr>
            <p:cNvPr id="8" name="Google Shape;280;p9">
              <a:extLst>
                <a:ext uri="{FF2B5EF4-FFF2-40B4-BE49-F238E27FC236}">
                  <a16:creationId xmlns:a16="http://schemas.microsoft.com/office/drawing/2014/main" id="{51B2CE9E-14E2-8F74-3E97-187ADCEE8E5E}"/>
                </a:ext>
              </a:extLst>
            </p:cNvPr>
            <p:cNvSpPr txBox="1"/>
            <p:nvPr/>
          </p:nvSpPr>
          <p:spPr>
            <a:xfrm>
              <a:off x="1" y="892078"/>
              <a:ext cx="5522699" cy="788325"/>
            </a:xfrm>
            <a:prstGeom prst="rect">
              <a:avLst/>
            </a:prstGeom>
            <a:solidFill>
              <a:schemeClr val="accent1">
                <a:lumMod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t" anchorCtr="0">
              <a:spAutoFit/>
            </a:bodyPr>
            <a:lstStyle/>
            <a:p>
              <a:pPr algn="ctr"/>
              <a:r>
                <a:rPr lang="en-US" sz="2800" b="1" dirty="0">
                  <a:latin typeface="Cambria" panose="02040503050406030204" pitchFamily="18" charset="0"/>
                  <a:ea typeface="Cambria" panose="02040503050406030204" pitchFamily="18" charset="0"/>
                </a:rPr>
                <a:t>ACADEMIC DETAILS OF LPU DISTANCE EDUCATION</a:t>
              </a:r>
            </a:p>
          </p:txBody>
        </p:sp>
      </p:grpSp>
    </p:spTree>
    <p:extLst>
      <p:ext uri="{BB962C8B-B14F-4D97-AF65-F5344CB8AC3E}">
        <p14:creationId xmlns:p14="http://schemas.microsoft.com/office/powerpoint/2010/main" val="2223838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ED6F65B-F2CE-557D-00A9-708B6C86DC74}"/>
              </a:ext>
            </a:extLst>
          </p:cNvPr>
          <p:cNvGrpSpPr/>
          <p:nvPr/>
        </p:nvGrpSpPr>
        <p:grpSpPr>
          <a:xfrm>
            <a:off x="2638721" y="836712"/>
            <a:ext cx="6914557" cy="768085"/>
            <a:chOff x="0" y="0"/>
            <a:chExt cx="3748911" cy="510778"/>
          </a:xfrm>
          <a:solidFill>
            <a:schemeClr val="accent1">
              <a:lumMod val="50000"/>
            </a:schemeClr>
          </a:solidFill>
          <a:scene3d>
            <a:camera prst="orthographicFront"/>
            <a:lightRig rig="flat" dir="t"/>
          </a:scene3d>
        </p:grpSpPr>
        <p:sp>
          <p:nvSpPr>
            <p:cNvPr id="3" name="Rectangle: Rounded Corners 2">
              <a:extLst>
                <a:ext uri="{FF2B5EF4-FFF2-40B4-BE49-F238E27FC236}">
                  <a16:creationId xmlns:a16="http://schemas.microsoft.com/office/drawing/2014/main" id="{731FE79C-EBB2-A713-BBDA-3C39075DF261}"/>
                </a:ext>
              </a:extLst>
            </p:cNvPr>
            <p:cNvSpPr/>
            <p:nvPr/>
          </p:nvSpPr>
          <p:spPr>
            <a:xfrm>
              <a:off x="0" y="0"/>
              <a:ext cx="3748911" cy="510778"/>
            </a:xfrm>
            <a:prstGeom prst="roundRect">
              <a:avLst/>
            </a:prstGeom>
            <a:grpFill/>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4" name="Rectangle: Rounded Corners 4">
              <a:extLst>
                <a:ext uri="{FF2B5EF4-FFF2-40B4-BE49-F238E27FC236}">
                  <a16:creationId xmlns:a16="http://schemas.microsoft.com/office/drawing/2014/main" id="{82304D0E-6757-9BEA-891D-C64F93C5C78D}"/>
                </a:ext>
              </a:extLst>
            </p:cNvPr>
            <p:cNvSpPr txBox="1"/>
            <p:nvPr/>
          </p:nvSpPr>
          <p:spPr>
            <a:xfrm>
              <a:off x="24934" y="24934"/>
              <a:ext cx="3699043" cy="460910"/>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121920" tIns="121920" rIns="121920" bIns="121920" numCol="1" spcCol="1270" anchor="ctr" anchorCtr="0">
              <a:noAutofit/>
            </a:bodyPr>
            <a:lstStyle/>
            <a:p>
              <a:pPr lvl="0"/>
              <a:r>
                <a:rPr lang="en-US" sz="3200" b="1" dirty="0">
                  <a:solidFill>
                    <a:schemeClr val="bg1"/>
                  </a:solidFill>
                  <a:latin typeface="Cambria" panose="02040503050406030204" pitchFamily="18" charset="0"/>
                  <a:ea typeface="Cambria" panose="02040503050406030204" pitchFamily="18" charset="0"/>
                </a:rPr>
                <a:t> Professional Enhancement Classes</a:t>
              </a:r>
            </a:p>
          </p:txBody>
        </p:sp>
      </p:grpSp>
      <p:graphicFrame>
        <p:nvGraphicFramePr>
          <p:cNvPr id="6" name="Diagram 5">
            <a:extLst>
              <a:ext uri="{FF2B5EF4-FFF2-40B4-BE49-F238E27FC236}">
                <a16:creationId xmlns:a16="http://schemas.microsoft.com/office/drawing/2014/main" id="{E53741F4-D1B8-7FAF-FF1C-465DF2F5C5BC}"/>
              </a:ext>
            </a:extLst>
          </p:cNvPr>
          <p:cNvGraphicFramePr/>
          <p:nvPr>
            <p:extLst>
              <p:ext uri="{D42A27DB-BD31-4B8C-83A1-F6EECF244321}">
                <p14:modId xmlns:p14="http://schemas.microsoft.com/office/powerpoint/2010/main" val="3877485444"/>
              </p:ext>
            </p:extLst>
          </p:nvPr>
        </p:nvGraphicFramePr>
        <p:xfrm>
          <a:off x="366763" y="1923271"/>
          <a:ext cx="6432715" cy="44164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9">
            <a:extLst>
              <a:ext uri="{FF2B5EF4-FFF2-40B4-BE49-F238E27FC236}">
                <a16:creationId xmlns:a16="http://schemas.microsoft.com/office/drawing/2014/main" id="{D15AA6EA-26E2-4B4D-0375-27BB7FB86B11}"/>
              </a:ext>
            </a:extLst>
          </p:cNvPr>
          <p:cNvPicPr>
            <a:picLocks noChangeAspect="1"/>
          </p:cNvPicPr>
          <p:nvPr/>
        </p:nvPicPr>
        <p:blipFill>
          <a:blip r:embed="rId7"/>
          <a:stretch>
            <a:fillRect/>
          </a:stretch>
        </p:blipFill>
        <p:spPr>
          <a:xfrm>
            <a:off x="8592926" y="2359754"/>
            <a:ext cx="3136175" cy="3167225"/>
          </a:xfrm>
          <a:prstGeom prst="rect">
            <a:avLst/>
          </a:prstGeom>
        </p:spPr>
      </p:pic>
      <p:grpSp>
        <p:nvGrpSpPr>
          <p:cNvPr id="5" name="Group 4">
            <a:extLst>
              <a:ext uri="{FF2B5EF4-FFF2-40B4-BE49-F238E27FC236}">
                <a16:creationId xmlns:a16="http://schemas.microsoft.com/office/drawing/2014/main" id="{F2DD91B3-F315-9E5C-AF5B-F6D712AD9467}"/>
              </a:ext>
            </a:extLst>
          </p:cNvPr>
          <p:cNvGrpSpPr/>
          <p:nvPr/>
        </p:nvGrpSpPr>
        <p:grpSpPr>
          <a:xfrm>
            <a:off x="0" y="0"/>
            <a:ext cx="12192000" cy="929148"/>
            <a:chOff x="0" y="0"/>
            <a:chExt cx="12192000" cy="933210"/>
          </a:xfrm>
          <a:solidFill>
            <a:srgbClr val="FF9933"/>
          </a:solidFill>
        </p:grpSpPr>
        <p:sp>
          <p:nvSpPr>
            <p:cNvPr id="7" name="Rectangle 6">
              <a:extLst>
                <a:ext uri="{FF2B5EF4-FFF2-40B4-BE49-F238E27FC236}">
                  <a16:creationId xmlns:a16="http://schemas.microsoft.com/office/drawing/2014/main" id="{114915C1-B4A4-57D4-885D-F250206DE83D}"/>
                </a:ext>
              </a:extLst>
            </p:cNvPr>
            <p:cNvSpPr/>
            <p:nvPr/>
          </p:nvSpPr>
          <p:spPr>
            <a:xfrm>
              <a:off x="0" y="365759"/>
              <a:ext cx="12192000" cy="15474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050" dirty="0"/>
            </a:p>
          </p:txBody>
        </p:sp>
        <p:pic>
          <p:nvPicPr>
            <p:cNvPr id="9" name="Picture 8">
              <a:extLst>
                <a:ext uri="{FF2B5EF4-FFF2-40B4-BE49-F238E27FC236}">
                  <a16:creationId xmlns:a16="http://schemas.microsoft.com/office/drawing/2014/main" id="{91579C6D-8656-0354-45F3-A8EA24A8C19B}"/>
                </a:ext>
              </a:extLst>
            </p:cNvPr>
            <p:cNvPicPr>
              <a:picLocks noChangeAspect="1"/>
            </p:cNvPicPr>
            <p:nvPr/>
          </p:nvPicPr>
          <p:blipFill>
            <a:blip r:embed="rId8"/>
            <a:stretch>
              <a:fillRect/>
            </a:stretch>
          </p:blipFill>
          <p:spPr>
            <a:xfrm>
              <a:off x="366763" y="0"/>
              <a:ext cx="1544709" cy="933210"/>
            </a:xfrm>
            <a:prstGeom prst="rect">
              <a:avLst/>
            </a:prstGeom>
            <a:grpFill/>
          </p:spPr>
        </p:pic>
        <p:pic>
          <p:nvPicPr>
            <p:cNvPr id="11" name="Picture 10">
              <a:extLst>
                <a:ext uri="{FF2B5EF4-FFF2-40B4-BE49-F238E27FC236}">
                  <a16:creationId xmlns:a16="http://schemas.microsoft.com/office/drawing/2014/main" id="{E9EBBD28-2B14-CBBA-9258-E121A09B6C0A}"/>
                </a:ext>
              </a:extLst>
            </p:cNvPr>
            <p:cNvPicPr>
              <a:picLocks noChangeAspect="1"/>
            </p:cNvPicPr>
            <p:nvPr/>
          </p:nvPicPr>
          <p:blipFill>
            <a:blip r:embed="rId9"/>
            <a:stretch>
              <a:fillRect/>
            </a:stretch>
          </p:blipFill>
          <p:spPr>
            <a:xfrm>
              <a:off x="9755380" y="90145"/>
              <a:ext cx="2069857" cy="752920"/>
            </a:xfrm>
            <a:prstGeom prst="rect">
              <a:avLst/>
            </a:prstGeom>
            <a:grpFill/>
          </p:spPr>
        </p:pic>
      </p:grpSp>
    </p:spTree>
    <p:extLst>
      <p:ext uri="{BB962C8B-B14F-4D97-AF65-F5344CB8AC3E}">
        <p14:creationId xmlns:p14="http://schemas.microsoft.com/office/powerpoint/2010/main" val="1053978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ED6F65B-F2CE-557D-00A9-708B6C86DC74}"/>
              </a:ext>
            </a:extLst>
          </p:cNvPr>
          <p:cNvGrpSpPr/>
          <p:nvPr/>
        </p:nvGrpSpPr>
        <p:grpSpPr>
          <a:xfrm>
            <a:off x="2013248" y="137784"/>
            <a:ext cx="7219242" cy="768085"/>
            <a:chOff x="0" y="0"/>
            <a:chExt cx="3748911" cy="510778"/>
          </a:xfrm>
          <a:solidFill>
            <a:schemeClr val="accent1">
              <a:lumMod val="50000"/>
            </a:schemeClr>
          </a:solidFill>
          <a:scene3d>
            <a:camera prst="orthographicFront"/>
            <a:lightRig rig="flat" dir="t"/>
          </a:scene3d>
        </p:grpSpPr>
        <p:sp>
          <p:nvSpPr>
            <p:cNvPr id="3" name="Rectangle: Rounded Corners 2">
              <a:extLst>
                <a:ext uri="{FF2B5EF4-FFF2-40B4-BE49-F238E27FC236}">
                  <a16:creationId xmlns:a16="http://schemas.microsoft.com/office/drawing/2014/main" id="{731FE79C-EBB2-A713-BBDA-3C39075DF261}"/>
                </a:ext>
              </a:extLst>
            </p:cNvPr>
            <p:cNvSpPr/>
            <p:nvPr/>
          </p:nvSpPr>
          <p:spPr>
            <a:xfrm>
              <a:off x="0" y="0"/>
              <a:ext cx="3748911" cy="510778"/>
            </a:xfrm>
            <a:prstGeom prst="roundRect">
              <a:avLst/>
            </a:prstGeom>
            <a:grpFill/>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4" name="Rectangle: Rounded Corners 4">
              <a:extLst>
                <a:ext uri="{FF2B5EF4-FFF2-40B4-BE49-F238E27FC236}">
                  <a16:creationId xmlns:a16="http://schemas.microsoft.com/office/drawing/2014/main" id="{82304D0E-6757-9BEA-891D-C64F93C5C78D}"/>
                </a:ext>
              </a:extLst>
            </p:cNvPr>
            <p:cNvSpPr txBox="1"/>
            <p:nvPr/>
          </p:nvSpPr>
          <p:spPr>
            <a:xfrm>
              <a:off x="24934" y="24934"/>
              <a:ext cx="3699043" cy="460910"/>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121920" tIns="121920" rIns="121920" bIns="121920" numCol="1" spcCol="1270" anchor="ctr" anchorCtr="0">
              <a:noAutofit/>
            </a:bodyPr>
            <a:lstStyle/>
            <a:p>
              <a:pPr lvl="0"/>
              <a:r>
                <a:rPr lang="en-US" sz="3200" b="1" dirty="0">
                  <a:solidFill>
                    <a:schemeClr val="bg1"/>
                  </a:solidFill>
                  <a:latin typeface="Cambria" panose="02040503050406030204" pitchFamily="18" charset="0"/>
                  <a:ea typeface="Cambria" panose="02040503050406030204" pitchFamily="18" charset="0"/>
                </a:rPr>
                <a:t>Professional Enhancement Classes</a:t>
              </a:r>
            </a:p>
          </p:txBody>
        </p:sp>
      </p:grpSp>
      <p:pic>
        <p:nvPicPr>
          <p:cNvPr id="7" name="Picture 6">
            <a:extLst>
              <a:ext uri="{FF2B5EF4-FFF2-40B4-BE49-F238E27FC236}">
                <a16:creationId xmlns:a16="http://schemas.microsoft.com/office/drawing/2014/main" id="{F8E7D202-20AD-CC5E-3E6E-145F62947B1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3402" b="14378"/>
          <a:stretch/>
        </p:blipFill>
        <p:spPr>
          <a:xfrm>
            <a:off x="6268426" y="4117594"/>
            <a:ext cx="4045905" cy="26260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79CB7D6B-C8CC-FA33-3BFD-D8CD7629B9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8426" y="1250615"/>
            <a:ext cx="4045905" cy="26309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id="{AAC8A70D-B090-F791-1129-0698741F47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76964" y="4089265"/>
            <a:ext cx="4045905" cy="26543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14">
            <a:extLst>
              <a:ext uri="{FF2B5EF4-FFF2-40B4-BE49-F238E27FC236}">
                <a16:creationId xmlns:a16="http://schemas.microsoft.com/office/drawing/2014/main" id="{D25738C3-54D3-4214-5229-C81F2DED91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1273" y="1250615"/>
            <a:ext cx="4041596" cy="26309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16400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DEBC37C7-F0A1-DFDF-5443-C604A585E3A0}"/>
              </a:ext>
            </a:extLst>
          </p:cNvPr>
          <p:cNvGraphicFramePr/>
          <p:nvPr>
            <p:extLst>
              <p:ext uri="{D42A27DB-BD31-4B8C-83A1-F6EECF244321}">
                <p14:modId xmlns:p14="http://schemas.microsoft.com/office/powerpoint/2010/main" val="1090093978"/>
              </p:ext>
            </p:extLst>
          </p:nvPr>
        </p:nvGraphicFramePr>
        <p:xfrm>
          <a:off x="2975653" y="1028733"/>
          <a:ext cx="6240693" cy="672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F68E4ABE-FC51-2EDB-3596-4C24F2D14B4B}"/>
              </a:ext>
            </a:extLst>
          </p:cNvPr>
          <p:cNvSpPr/>
          <p:nvPr/>
        </p:nvSpPr>
        <p:spPr>
          <a:xfrm>
            <a:off x="543006" y="2708920"/>
            <a:ext cx="10657184" cy="14401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solidFill>
                  <a:schemeClr val="tx1"/>
                </a:solidFill>
                <a:latin typeface="Cambria" panose="02040503050406030204" pitchFamily="18" charset="0"/>
                <a:ea typeface="Cambria" panose="02040503050406030204" pitchFamily="18" charset="0"/>
              </a:rPr>
              <a:t>Chat:  Students can interact  with their concerned faculty and peer Students through chat using LPU Live Messenger during PCP classes.</a:t>
            </a:r>
          </a:p>
        </p:txBody>
      </p:sp>
      <p:sp>
        <p:nvSpPr>
          <p:cNvPr id="6" name="Rectangle 5">
            <a:extLst>
              <a:ext uri="{FF2B5EF4-FFF2-40B4-BE49-F238E27FC236}">
                <a16:creationId xmlns:a16="http://schemas.microsoft.com/office/drawing/2014/main" id="{F2F4339C-BEA7-C61A-6909-F42C2C0CFBBE}"/>
              </a:ext>
            </a:extLst>
          </p:cNvPr>
          <p:cNvSpPr/>
          <p:nvPr/>
        </p:nvSpPr>
        <p:spPr>
          <a:xfrm>
            <a:off x="0" y="1028733"/>
            <a:ext cx="239349" cy="58292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8" name="Picture 7">
            <a:extLst>
              <a:ext uri="{FF2B5EF4-FFF2-40B4-BE49-F238E27FC236}">
                <a16:creationId xmlns:a16="http://schemas.microsoft.com/office/drawing/2014/main" id="{5CAA4C53-E43F-DBE4-9B23-7FF302240710}"/>
              </a:ext>
            </a:extLst>
          </p:cNvPr>
          <p:cNvPicPr>
            <a:picLocks noChangeAspect="1"/>
          </p:cNvPicPr>
          <p:nvPr/>
        </p:nvPicPr>
        <p:blipFill>
          <a:blip r:embed="rId7"/>
          <a:stretch>
            <a:fillRect/>
          </a:stretch>
        </p:blipFill>
        <p:spPr>
          <a:xfrm>
            <a:off x="9743047" y="4712149"/>
            <a:ext cx="2017581" cy="1750177"/>
          </a:xfrm>
          <a:prstGeom prst="rect">
            <a:avLst/>
          </a:prstGeom>
        </p:spPr>
      </p:pic>
      <p:grpSp>
        <p:nvGrpSpPr>
          <p:cNvPr id="2" name="Group 1">
            <a:extLst>
              <a:ext uri="{FF2B5EF4-FFF2-40B4-BE49-F238E27FC236}">
                <a16:creationId xmlns:a16="http://schemas.microsoft.com/office/drawing/2014/main" id="{3688BB2F-D39E-3065-B1D9-33571B1396CF}"/>
              </a:ext>
            </a:extLst>
          </p:cNvPr>
          <p:cNvGrpSpPr/>
          <p:nvPr/>
        </p:nvGrpSpPr>
        <p:grpSpPr>
          <a:xfrm>
            <a:off x="0" y="0"/>
            <a:ext cx="12192000" cy="929148"/>
            <a:chOff x="0" y="0"/>
            <a:chExt cx="12192000" cy="933210"/>
          </a:xfrm>
          <a:solidFill>
            <a:srgbClr val="FF9933"/>
          </a:solidFill>
        </p:grpSpPr>
        <p:sp>
          <p:nvSpPr>
            <p:cNvPr id="7" name="Rectangle 6">
              <a:extLst>
                <a:ext uri="{FF2B5EF4-FFF2-40B4-BE49-F238E27FC236}">
                  <a16:creationId xmlns:a16="http://schemas.microsoft.com/office/drawing/2014/main" id="{191F2A3A-CF22-C199-04FE-22086BEA3EF0}"/>
                </a:ext>
              </a:extLst>
            </p:cNvPr>
            <p:cNvSpPr/>
            <p:nvPr/>
          </p:nvSpPr>
          <p:spPr>
            <a:xfrm>
              <a:off x="0" y="365759"/>
              <a:ext cx="12192000" cy="15474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050" dirty="0"/>
            </a:p>
          </p:txBody>
        </p:sp>
        <p:pic>
          <p:nvPicPr>
            <p:cNvPr id="9" name="Picture 8">
              <a:extLst>
                <a:ext uri="{FF2B5EF4-FFF2-40B4-BE49-F238E27FC236}">
                  <a16:creationId xmlns:a16="http://schemas.microsoft.com/office/drawing/2014/main" id="{C34537F1-3928-5062-358C-C475955ACA91}"/>
                </a:ext>
              </a:extLst>
            </p:cNvPr>
            <p:cNvPicPr>
              <a:picLocks noChangeAspect="1"/>
            </p:cNvPicPr>
            <p:nvPr/>
          </p:nvPicPr>
          <p:blipFill>
            <a:blip r:embed="rId8"/>
            <a:stretch>
              <a:fillRect/>
            </a:stretch>
          </p:blipFill>
          <p:spPr>
            <a:xfrm>
              <a:off x="366763" y="0"/>
              <a:ext cx="1544709" cy="933210"/>
            </a:xfrm>
            <a:prstGeom prst="rect">
              <a:avLst/>
            </a:prstGeom>
            <a:grpFill/>
          </p:spPr>
        </p:pic>
        <p:pic>
          <p:nvPicPr>
            <p:cNvPr id="10" name="Picture 9">
              <a:extLst>
                <a:ext uri="{FF2B5EF4-FFF2-40B4-BE49-F238E27FC236}">
                  <a16:creationId xmlns:a16="http://schemas.microsoft.com/office/drawing/2014/main" id="{A4850A8C-3EA1-07E7-76DD-55A42C62426E}"/>
                </a:ext>
              </a:extLst>
            </p:cNvPr>
            <p:cNvPicPr>
              <a:picLocks noChangeAspect="1"/>
            </p:cNvPicPr>
            <p:nvPr/>
          </p:nvPicPr>
          <p:blipFill>
            <a:blip r:embed="rId9"/>
            <a:stretch>
              <a:fillRect/>
            </a:stretch>
          </p:blipFill>
          <p:spPr>
            <a:xfrm>
              <a:off x="9755380" y="90145"/>
              <a:ext cx="2069857" cy="752920"/>
            </a:xfrm>
            <a:prstGeom prst="rect">
              <a:avLst/>
            </a:prstGeom>
            <a:grpFill/>
          </p:spPr>
        </p:pic>
      </p:grpSp>
    </p:spTree>
    <p:extLst>
      <p:ext uri="{BB962C8B-B14F-4D97-AF65-F5344CB8AC3E}">
        <p14:creationId xmlns:p14="http://schemas.microsoft.com/office/powerpoint/2010/main" val="3853230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FBC2BAB-9C1D-EA5C-3622-97E8BB085E2E}"/>
              </a:ext>
            </a:extLst>
          </p:cNvPr>
          <p:cNvGrpSpPr/>
          <p:nvPr/>
        </p:nvGrpSpPr>
        <p:grpSpPr>
          <a:xfrm>
            <a:off x="0" y="0"/>
            <a:ext cx="12192000" cy="929148"/>
            <a:chOff x="0" y="0"/>
            <a:chExt cx="12192000" cy="933210"/>
          </a:xfrm>
          <a:solidFill>
            <a:srgbClr val="FF9933"/>
          </a:solidFill>
        </p:grpSpPr>
        <p:sp>
          <p:nvSpPr>
            <p:cNvPr id="5" name="Rectangle 4">
              <a:extLst>
                <a:ext uri="{FF2B5EF4-FFF2-40B4-BE49-F238E27FC236}">
                  <a16:creationId xmlns:a16="http://schemas.microsoft.com/office/drawing/2014/main" id="{3EF48263-0233-31D4-7124-B0CDFA7B39BB}"/>
                </a:ext>
              </a:extLst>
            </p:cNvPr>
            <p:cNvSpPr/>
            <p:nvPr/>
          </p:nvSpPr>
          <p:spPr>
            <a:xfrm>
              <a:off x="0" y="365759"/>
              <a:ext cx="12192000" cy="15474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050" dirty="0"/>
            </a:p>
          </p:txBody>
        </p:sp>
        <p:pic>
          <p:nvPicPr>
            <p:cNvPr id="6" name="Picture 5">
              <a:extLst>
                <a:ext uri="{FF2B5EF4-FFF2-40B4-BE49-F238E27FC236}">
                  <a16:creationId xmlns:a16="http://schemas.microsoft.com/office/drawing/2014/main" id="{D459F626-0742-F126-6E02-DAC606DE5FA4}"/>
                </a:ext>
              </a:extLst>
            </p:cNvPr>
            <p:cNvPicPr>
              <a:picLocks noChangeAspect="1"/>
            </p:cNvPicPr>
            <p:nvPr/>
          </p:nvPicPr>
          <p:blipFill>
            <a:blip r:embed="rId2"/>
            <a:stretch>
              <a:fillRect/>
            </a:stretch>
          </p:blipFill>
          <p:spPr>
            <a:xfrm>
              <a:off x="366763" y="0"/>
              <a:ext cx="1544709" cy="933210"/>
            </a:xfrm>
            <a:prstGeom prst="rect">
              <a:avLst/>
            </a:prstGeom>
            <a:grpFill/>
          </p:spPr>
        </p:pic>
        <p:pic>
          <p:nvPicPr>
            <p:cNvPr id="7" name="Picture 6">
              <a:extLst>
                <a:ext uri="{FF2B5EF4-FFF2-40B4-BE49-F238E27FC236}">
                  <a16:creationId xmlns:a16="http://schemas.microsoft.com/office/drawing/2014/main" id="{B2474EEB-983C-B1E2-7299-CFB7208D3140}"/>
                </a:ext>
              </a:extLst>
            </p:cNvPr>
            <p:cNvPicPr>
              <a:picLocks noChangeAspect="1"/>
            </p:cNvPicPr>
            <p:nvPr/>
          </p:nvPicPr>
          <p:blipFill>
            <a:blip r:embed="rId3"/>
            <a:stretch>
              <a:fillRect/>
            </a:stretch>
          </p:blipFill>
          <p:spPr>
            <a:xfrm>
              <a:off x="9755380" y="90145"/>
              <a:ext cx="2069857" cy="752920"/>
            </a:xfrm>
            <a:prstGeom prst="rect">
              <a:avLst/>
            </a:prstGeom>
            <a:grpFill/>
          </p:spPr>
        </p:pic>
      </p:grpSp>
      <p:sp>
        <p:nvSpPr>
          <p:cNvPr id="2" name="Rectangle 1">
            <a:extLst>
              <a:ext uri="{FF2B5EF4-FFF2-40B4-BE49-F238E27FC236}">
                <a16:creationId xmlns:a16="http://schemas.microsoft.com/office/drawing/2014/main" id="{80D3FD8A-E65F-25D1-997A-3DE5D12037BA}"/>
              </a:ext>
            </a:extLst>
          </p:cNvPr>
          <p:cNvSpPr/>
          <p:nvPr/>
        </p:nvSpPr>
        <p:spPr>
          <a:xfrm>
            <a:off x="3222635" y="2850199"/>
            <a:ext cx="5331429" cy="8762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ln w="0"/>
                <a:solidFill>
                  <a:schemeClr val="accent1">
                    <a:lumMod val="50000"/>
                  </a:schemeClr>
                </a:solidFill>
                <a:effectLst>
                  <a:reflection blurRad="6350" stA="53000" endA="300" endPos="35500" dir="5400000" sy="-90000" algn="bl" rotWithShape="0"/>
                </a:effectLst>
                <a:latin typeface="Cambria" panose="02040503050406030204" pitchFamily="18" charset="0"/>
                <a:ea typeface="Cambria" panose="02040503050406030204" pitchFamily="18" charset="0"/>
              </a:rPr>
              <a:t>Thank you</a:t>
            </a:r>
          </a:p>
        </p:txBody>
      </p:sp>
    </p:spTree>
    <p:extLst>
      <p:ext uri="{BB962C8B-B14F-4D97-AF65-F5344CB8AC3E}">
        <p14:creationId xmlns:p14="http://schemas.microsoft.com/office/powerpoint/2010/main" val="3771533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FBC2BAB-9C1D-EA5C-3622-97E8BB085E2E}"/>
              </a:ext>
            </a:extLst>
          </p:cNvPr>
          <p:cNvGrpSpPr/>
          <p:nvPr/>
        </p:nvGrpSpPr>
        <p:grpSpPr>
          <a:xfrm>
            <a:off x="0" y="0"/>
            <a:ext cx="12192000" cy="929148"/>
            <a:chOff x="0" y="0"/>
            <a:chExt cx="12192000" cy="933210"/>
          </a:xfrm>
          <a:solidFill>
            <a:srgbClr val="FF9933"/>
          </a:solidFill>
        </p:grpSpPr>
        <p:sp>
          <p:nvSpPr>
            <p:cNvPr id="5" name="Rectangle 4">
              <a:extLst>
                <a:ext uri="{FF2B5EF4-FFF2-40B4-BE49-F238E27FC236}">
                  <a16:creationId xmlns:a16="http://schemas.microsoft.com/office/drawing/2014/main" id="{3EF48263-0233-31D4-7124-B0CDFA7B39BB}"/>
                </a:ext>
              </a:extLst>
            </p:cNvPr>
            <p:cNvSpPr/>
            <p:nvPr/>
          </p:nvSpPr>
          <p:spPr>
            <a:xfrm>
              <a:off x="0" y="365759"/>
              <a:ext cx="12192000" cy="15474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050" dirty="0"/>
            </a:p>
          </p:txBody>
        </p:sp>
        <p:pic>
          <p:nvPicPr>
            <p:cNvPr id="6" name="Picture 5">
              <a:extLst>
                <a:ext uri="{FF2B5EF4-FFF2-40B4-BE49-F238E27FC236}">
                  <a16:creationId xmlns:a16="http://schemas.microsoft.com/office/drawing/2014/main" id="{D459F626-0742-F126-6E02-DAC606DE5FA4}"/>
                </a:ext>
              </a:extLst>
            </p:cNvPr>
            <p:cNvPicPr>
              <a:picLocks noChangeAspect="1"/>
            </p:cNvPicPr>
            <p:nvPr/>
          </p:nvPicPr>
          <p:blipFill>
            <a:blip r:embed="rId2"/>
            <a:stretch>
              <a:fillRect/>
            </a:stretch>
          </p:blipFill>
          <p:spPr>
            <a:xfrm>
              <a:off x="366763" y="0"/>
              <a:ext cx="1544709" cy="933210"/>
            </a:xfrm>
            <a:prstGeom prst="rect">
              <a:avLst/>
            </a:prstGeom>
            <a:grpFill/>
          </p:spPr>
        </p:pic>
        <p:pic>
          <p:nvPicPr>
            <p:cNvPr id="7" name="Picture 6">
              <a:extLst>
                <a:ext uri="{FF2B5EF4-FFF2-40B4-BE49-F238E27FC236}">
                  <a16:creationId xmlns:a16="http://schemas.microsoft.com/office/drawing/2014/main" id="{B2474EEB-983C-B1E2-7299-CFB7208D3140}"/>
                </a:ext>
              </a:extLst>
            </p:cNvPr>
            <p:cNvPicPr>
              <a:picLocks noChangeAspect="1"/>
            </p:cNvPicPr>
            <p:nvPr/>
          </p:nvPicPr>
          <p:blipFill>
            <a:blip r:embed="rId3"/>
            <a:stretch>
              <a:fillRect/>
            </a:stretch>
          </p:blipFill>
          <p:spPr>
            <a:xfrm>
              <a:off x="9755380" y="90145"/>
              <a:ext cx="2069857" cy="752920"/>
            </a:xfrm>
            <a:prstGeom prst="rect">
              <a:avLst/>
            </a:prstGeom>
            <a:grpFill/>
          </p:spPr>
        </p:pic>
      </p:grpSp>
      <p:graphicFrame>
        <p:nvGraphicFramePr>
          <p:cNvPr id="3" name="Table 2">
            <a:extLst>
              <a:ext uri="{FF2B5EF4-FFF2-40B4-BE49-F238E27FC236}">
                <a16:creationId xmlns:a16="http://schemas.microsoft.com/office/drawing/2014/main" id="{48AE024E-4004-77B7-FCA7-C4C54F53744E}"/>
              </a:ext>
            </a:extLst>
          </p:cNvPr>
          <p:cNvGraphicFramePr>
            <a:graphicFrameLocks noGrp="1"/>
          </p:cNvGraphicFramePr>
          <p:nvPr>
            <p:extLst>
              <p:ext uri="{D42A27DB-BD31-4B8C-83A1-F6EECF244321}">
                <p14:modId xmlns:p14="http://schemas.microsoft.com/office/powerpoint/2010/main" val="2477943400"/>
              </p:ext>
            </p:extLst>
          </p:nvPr>
        </p:nvGraphicFramePr>
        <p:xfrm>
          <a:off x="884903" y="1563329"/>
          <a:ext cx="9748685" cy="4721047"/>
        </p:xfrm>
        <a:graphic>
          <a:graphicData uri="http://schemas.openxmlformats.org/drawingml/2006/table">
            <a:tbl>
              <a:tblPr firstRow="1" firstCol="1" bandRow="1">
                <a:tableStyleId>{5C22544A-7EE6-4342-B048-85BDC9FD1C3A}</a:tableStyleId>
              </a:tblPr>
              <a:tblGrid>
                <a:gridCol w="6371303">
                  <a:extLst>
                    <a:ext uri="{9D8B030D-6E8A-4147-A177-3AD203B41FA5}">
                      <a16:colId xmlns:a16="http://schemas.microsoft.com/office/drawing/2014/main" val="1041478323"/>
                    </a:ext>
                  </a:extLst>
                </a:gridCol>
                <a:gridCol w="1577705">
                  <a:extLst>
                    <a:ext uri="{9D8B030D-6E8A-4147-A177-3AD203B41FA5}">
                      <a16:colId xmlns:a16="http://schemas.microsoft.com/office/drawing/2014/main" val="2774944081"/>
                    </a:ext>
                  </a:extLst>
                </a:gridCol>
                <a:gridCol w="1799677">
                  <a:extLst>
                    <a:ext uri="{9D8B030D-6E8A-4147-A177-3AD203B41FA5}">
                      <a16:colId xmlns:a16="http://schemas.microsoft.com/office/drawing/2014/main" val="1303264990"/>
                    </a:ext>
                  </a:extLst>
                </a:gridCol>
              </a:tblGrid>
              <a:tr h="698436">
                <a:tc>
                  <a:txBody>
                    <a:bodyPr/>
                    <a:lstStyle/>
                    <a:p>
                      <a:pPr marL="0" marR="0" algn="ctr">
                        <a:lnSpc>
                          <a:spcPct val="115000"/>
                        </a:lnSpc>
                        <a:spcBef>
                          <a:spcPts val="0"/>
                        </a:spcBef>
                        <a:spcAft>
                          <a:spcPts val="0"/>
                        </a:spcAft>
                      </a:pPr>
                      <a:r>
                        <a:rPr lang="en-US" sz="2000" dirty="0">
                          <a:solidFill>
                            <a:schemeClr val="accent1">
                              <a:lumMod val="50000"/>
                            </a:schemeClr>
                          </a:solidFill>
                          <a:effectLst/>
                          <a:latin typeface="Cambria" panose="02040503050406030204" pitchFamily="18" charset="0"/>
                          <a:ea typeface="Cambria" panose="02040503050406030204" pitchFamily="18" charset="0"/>
                        </a:rPr>
                        <a:t>Activity</a:t>
                      </a:r>
                      <a:endParaRPr lang="en-US" sz="2000" dirty="0">
                        <a:solidFill>
                          <a:schemeClr val="accent1">
                            <a:lumMod val="50000"/>
                          </a:schemeClr>
                        </a:solidFill>
                        <a:effectLst/>
                        <a:latin typeface="Cambria" panose="02040503050406030204" pitchFamily="18" charset="0"/>
                        <a:ea typeface="Cambria" panose="02040503050406030204" pitchFamily="18" charset="0"/>
                        <a:cs typeface="Mangal" panose="02040503050203030202" pitchFamily="18" charset="0"/>
                      </a:endParaRPr>
                    </a:p>
                  </a:txBody>
                  <a:tcPr marL="61685" marR="616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algn="ctr">
                        <a:lnSpc>
                          <a:spcPct val="115000"/>
                        </a:lnSpc>
                        <a:spcBef>
                          <a:spcPts val="0"/>
                        </a:spcBef>
                        <a:spcAft>
                          <a:spcPts val="0"/>
                        </a:spcAft>
                      </a:pPr>
                      <a:r>
                        <a:rPr lang="en-US" sz="2000" dirty="0">
                          <a:solidFill>
                            <a:schemeClr val="accent1">
                              <a:lumMod val="50000"/>
                            </a:schemeClr>
                          </a:solidFill>
                          <a:effectLst/>
                          <a:latin typeface="Cambria" panose="02040503050406030204" pitchFamily="18" charset="0"/>
                          <a:ea typeface="Cambria" panose="02040503050406030204" pitchFamily="18" charset="0"/>
                        </a:rPr>
                        <a:t>Applicable for Freshly Enrolled Students</a:t>
                      </a:r>
                      <a:endParaRPr lang="en-US" sz="2000" dirty="0">
                        <a:solidFill>
                          <a:schemeClr val="accent1">
                            <a:lumMod val="50000"/>
                          </a:schemeClr>
                        </a:solidFill>
                        <a:effectLst/>
                        <a:latin typeface="Cambria" panose="02040503050406030204" pitchFamily="18" charset="0"/>
                        <a:ea typeface="Cambria" panose="02040503050406030204" pitchFamily="18" charset="0"/>
                        <a:cs typeface="Mangal" panose="02040503050203030202" pitchFamily="18" charset="0"/>
                      </a:endParaRPr>
                    </a:p>
                  </a:txBody>
                  <a:tcPr marL="61685" marR="616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714975845"/>
                  </a:ext>
                </a:extLst>
              </a:tr>
              <a:tr h="284101">
                <a:tc>
                  <a:txBody>
                    <a:bodyPr/>
                    <a:lstStyle/>
                    <a:p>
                      <a:pPr marL="0" marR="0" algn="l">
                        <a:lnSpc>
                          <a:spcPct val="115000"/>
                        </a:lnSpc>
                        <a:spcBef>
                          <a:spcPts val="0"/>
                        </a:spcBef>
                        <a:spcAft>
                          <a:spcPts val="0"/>
                        </a:spcAft>
                      </a:pPr>
                      <a:r>
                        <a:rPr lang="en-US" sz="1800" b="1" dirty="0">
                          <a:solidFill>
                            <a:schemeClr val="tx1"/>
                          </a:solidFill>
                          <a:effectLst/>
                          <a:latin typeface="Cambria" panose="02040503050406030204" pitchFamily="18" charset="0"/>
                          <a:ea typeface="Cambria" panose="02040503050406030204" pitchFamily="18" charset="0"/>
                        </a:rPr>
                        <a:t>PERSONAL CONTACT PROGRAMME CLASSES</a:t>
                      </a:r>
                      <a:endParaRPr lang="en-US" sz="1800" b="1" dirty="0">
                        <a:solidFill>
                          <a:schemeClr val="tx1"/>
                        </a:solidFill>
                        <a:effectLst/>
                        <a:latin typeface="Cambria" panose="02040503050406030204" pitchFamily="18" charset="0"/>
                        <a:ea typeface="Cambria" panose="02040503050406030204" pitchFamily="18" charset="0"/>
                        <a:cs typeface="Mangal" panose="02040503050203030202" pitchFamily="18" charset="0"/>
                      </a:endParaRPr>
                    </a:p>
                  </a:txBody>
                  <a:tcPr marL="61685" marR="616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en-US" sz="1800" b="1" dirty="0">
                          <a:solidFill>
                            <a:schemeClr val="tx1"/>
                          </a:solidFill>
                          <a:effectLst/>
                          <a:latin typeface="Cambria" panose="02040503050406030204" pitchFamily="18" charset="0"/>
                          <a:ea typeface="Cambria" panose="02040503050406030204" pitchFamily="18" charset="0"/>
                          <a:cs typeface="+mn-cs"/>
                        </a:rPr>
                        <a:t>DAY</a:t>
                      </a:r>
                    </a:p>
                  </a:txBody>
                  <a:tcPr marL="61685" marR="616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en-US" sz="1800" b="1" dirty="0">
                          <a:solidFill>
                            <a:schemeClr val="tx1"/>
                          </a:solidFill>
                          <a:effectLst/>
                          <a:latin typeface="Cambria" panose="02040503050406030204" pitchFamily="18" charset="0"/>
                          <a:ea typeface="Cambria" panose="02040503050406030204" pitchFamily="18" charset="0"/>
                        </a:rPr>
                        <a:t>DATE</a:t>
                      </a:r>
                      <a:endParaRPr lang="en-US" sz="1800" b="1" dirty="0">
                        <a:solidFill>
                          <a:schemeClr val="tx1"/>
                        </a:solidFill>
                        <a:effectLst/>
                        <a:latin typeface="Cambria" panose="02040503050406030204" pitchFamily="18" charset="0"/>
                        <a:ea typeface="Cambria" panose="02040503050406030204" pitchFamily="18" charset="0"/>
                        <a:cs typeface="Mangal" panose="02040503050203030202" pitchFamily="18" charset="0"/>
                      </a:endParaRPr>
                    </a:p>
                  </a:txBody>
                  <a:tcPr marL="61685" marR="616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56002176"/>
                  </a:ext>
                </a:extLst>
              </a:tr>
              <a:tr h="284101">
                <a:tc>
                  <a:txBody>
                    <a:bodyPr/>
                    <a:lstStyle/>
                    <a:p>
                      <a:pPr marL="0" marR="0" algn="l">
                        <a:lnSpc>
                          <a:spcPct val="115000"/>
                        </a:lnSpc>
                        <a:spcBef>
                          <a:spcPts val="0"/>
                        </a:spcBef>
                        <a:spcAft>
                          <a:spcPts val="0"/>
                        </a:spcAft>
                      </a:pPr>
                      <a:r>
                        <a:rPr lang="en-US" sz="1600" b="0" dirty="0">
                          <a:solidFill>
                            <a:schemeClr val="tx1"/>
                          </a:solidFill>
                          <a:effectLst/>
                          <a:latin typeface="Cambria" panose="02040503050406030204" pitchFamily="18" charset="0"/>
                          <a:ea typeface="Cambria" panose="02040503050406030204" pitchFamily="18" charset="0"/>
                        </a:rPr>
                        <a:t>Start date of PCP Classes </a:t>
                      </a:r>
                      <a:endParaRPr lang="en-US" sz="1600" b="0" dirty="0">
                        <a:solidFill>
                          <a:schemeClr val="tx1"/>
                        </a:solidFill>
                        <a:effectLst/>
                        <a:latin typeface="Cambria" panose="02040503050406030204" pitchFamily="18" charset="0"/>
                        <a:ea typeface="Cambria" panose="02040503050406030204" pitchFamily="18" charset="0"/>
                        <a:cs typeface="Mangal" panose="02040503050203030202" pitchFamily="18" charset="0"/>
                      </a:endParaRPr>
                    </a:p>
                  </a:txBody>
                  <a:tcPr marL="61685" marR="616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15000"/>
                        </a:lnSpc>
                        <a:spcBef>
                          <a:spcPts val="0"/>
                        </a:spcBef>
                        <a:spcAft>
                          <a:spcPts val="0"/>
                        </a:spcAft>
                        <a:buClrTx/>
                        <a:buSzTx/>
                        <a:buFontTx/>
                        <a:buNone/>
                        <a:tabLst/>
                        <a:defRPr/>
                      </a:pPr>
                      <a:r>
                        <a:rPr lang="en-US" sz="1600" b="0" dirty="0">
                          <a:solidFill>
                            <a:schemeClr val="tx1"/>
                          </a:solidFill>
                          <a:effectLst/>
                          <a:latin typeface="Cambria" panose="02040503050406030204" pitchFamily="18" charset="0"/>
                          <a:ea typeface="Cambria" panose="02040503050406030204" pitchFamily="18" charset="0"/>
                          <a:cs typeface="Mangal" panose="02040503050203030202" pitchFamily="18" charset="0"/>
                        </a:rPr>
                        <a:t>Tuesday</a:t>
                      </a:r>
                    </a:p>
                  </a:txBody>
                  <a:tcPr marL="61685" marR="616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en-US" sz="1600" b="0" dirty="0">
                          <a:solidFill>
                            <a:schemeClr val="tx1"/>
                          </a:solidFill>
                          <a:effectLst/>
                          <a:latin typeface="Cambria" panose="02040503050406030204" pitchFamily="18" charset="0"/>
                          <a:ea typeface="Cambria" panose="02040503050406030204" pitchFamily="18" charset="0"/>
                        </a:rPr>
                        <a:t>21-Nov-23</a:t>
                      </a:r>
                      <a:endParaRPr lang="en-US" sz="1600" b="0" dirty="0">
                        <a:solidFill>
                          <a:schemeClr val="tx1"/>
                        </a:solidFill>
                        <a:effectLst/>
                        <a:latin typeface="Cambria" panose="02040503050406030204" pitchFamily="18" charset="0"/>
                        <a:ea typeface="Cambria" panose="02040503050406030204" pitchFamily="18" charset="0"/>
                        <a:cs typeface="Mangal" panose="02040503050203030202" pitchFamily="18" charset="0"/>
                      </a:endParaRPr>
                    </a:p>
                  </a:txBody>
                  <a:tcPr marL="61685" marR="616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16903640"/>
                  </a:ext>
                </a:extLst>
              </a:tr>
              <a:tr h="395423">
                <a:tc>
                  <a:txBody>
                    <a:bodyPr/>
                    <a:lstStyle/>
                    <a:p>
                      <a:pPr marL="0" marR="0" algn="l">
                        <a:lnSpc>
                          <a:spcPct val="115000"/>
                        </a:lnSpc>
                        <a:spcBef>
                          <a:spcPts val="0"/>
                        </a:spcBef>
                        <a:spcAft>
                          <a:spcPts val="0"/>
                        </a:spcAft>
                      </a:pPr>
                      <a:r>
                        <a:rPr lang="en-US" sz="1600" b="0" dirty="0">
                          <a:solidFill>
                            <a:schemeClr val="tx1"/>
                          </a:solidFill>
                          <a:effectLst/>
                          <a:latin typeface="Cambria" panose="02040503050406030204" pitchFamily="18" charset="0"/>
                          <a:ea typeface="Cambria" panose="02040503050406030204" pitchFamily="18" charset="0"/>
                        </a:rPr>
                        <a:t>Last date of PCP Classes</a:t>
                      </a:r>
                      <a:endParaRPr lang="en-US" sz="1600" b="0" dirty="0">
                        <a:solidFill>
                          <a:schemeClr val="tx1"/>
                        </a:solidFill>
                        <a:effectLst/>
                        <a:latin typeface="Cambria" panose="02040503050406030204" pitchFamily="18" charset="0"/>
                        <a:ea typeface="Cambria" panose="02040503050406030204" pitchFamily="18" charset="0"/>
                        <a:cs typeface="Mangal" panose="02040503050203030202" pitchFamily="18" charset="0"/>
                      </a:endParaRPr>
                    </a:p>
                  </a:txBody>
                  <a:tcPr marL="61685" marR="616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en-US" sz="1600" b="0" dirty="0">
                          <a:solidFill>
                            <a:schemeClr val="tx1"/>
                          </a:solidFill>
                          <a:effectLst/>
                          <a:latin typeface="Cambria" panose="02040503050406030204" pitchFamily="18" charset="0"/>
                          <a:ea typeface="Cambria" panose="02040503050406030204" pitchFamily="18" charset="0"/>
                          <a:cs typeface="Mangal" panose="02040503050203030202" pitchFamily="18" charset="0"/>
                        </a:rPr>
                        <a:t>Wednesday</a:t>
                      </a:r>
                    </a:p>
                  </a:txBody>
                  <a:tcPr marL="61685" marR="616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en-US" sz="1600" b="0" dirty="0">
                          <a:solidFill>
                            <a:schemeClr val="tx1"/>
                          </a:solidFill>
                          <a:effectLst/>
                          <a:latin typeface="Cambria" panose="02040503050406030204" pitchFamily="18" charset="0"/>
                          <a:ea typeface="Cambria" panose="02040503050406030204" pitchFamily="18" charset="0"/>
                        </a:rPr>
                        <a:t>20-Dec-23</a:t>
                      </a:r>
                      <a:endParaRPr lang="en-US" sz="1600" b="0" dirty="0">
                        <a:solidFill>
                          <a:schemeClr val="tx1"/>
                        </a:solidFill>
                        <a:effectLst/>
                        <a:latin typeface="Cambria" panose="02040503050406030204" pitchFamily="18" charset="0"/>
                        <a:ea typeface="Cambria" panose="02040503050406030204" pitchFamily="18" charset="0"/>
                        <a:cs typeface="Mangal" panose="02040503050203030202" pitchFamily="18" charset="0"/>
                      </a:endParaRPr>
                    </a:p>
                  </a:txBody>
                  <a:tcPr marL="61685" marR="616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05129471"/>
                  </a:ext>
                </a:extLst>
              </a:tr>
              <a:tr h="284101">
                <a:tc>
                  <a:txBody>
                    <a:bodyPr/>
                    <a:lstStyle/>
                    <a:p>
                      <a:pPr marL="0" marR="0" algn="l">
                        <a:lnSpc>
                          <a:spcPct val="115000"/>
                        </a:lnSpc>
                        <a:spcBef>
                          <a:spcPts val="0"/>
                        </a:spcBef>
                        <a:spcAft>
                          <a:spcPts val="0"/>
                        </a:spcAft>
                      </a:pPr>
                      <a:r>
                        <a:rPr lang="en-US" sz="1800" dirty="0">
                          <a:solidFill>
                            <a:schemeClr val="tx1"/>
                          </a:solidFill>
                          <a:effectLst/>
                          <a:latin typeface="Cambria" panose="02040503050406030204" pitchFamily="18" charset="0"/>
                          <a:ea typeface="Cambria" panose="02040503050406030204" pitchFamily="18" charset="0"/>
                        </a:rPr>
                        <a:t>CONTINUOUS ASSESSMENT</a:t>
                      </a:r>
                      <a:endParaRPr lang="en-US" sz="1800" dirty="0">
                        <a:solidFill>
                          <a:schemeClr val="tx1"/>
                        </a:solidFill>
                        <a:effectLst/>
                        <a:latin typeface="Cambria" panose="02040503050406030204" pitchFamily="18" charset="0"/>
                        <a:ea typeface="Cambria" panose="02040503050406030204" pitchFamily="18" charset="0"/>
                        <a:cs typeface="Mangal" panose="02040503050203030202" pitchFamily="18" charset="0"/>
                      </a:endParaRPr>
                    </a:p>
                  </a:txBody>
                  <a:tcPr marL="61685" marR="616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en-US" sz="1800" b="1" dirty="0">
                          <a:solidFill>
                            <a:schemeClr val="tx1"/>
                          </a:solidFill>
                          <a:effectLst/>
                          <a:latin typeface="Cambria" panose="02040503050406030204" pitchFamily="18" charset="0"/>
                          <a:ea typeface="Cambria" panose="02040503050406030204" pitchFamily="18" charset="0"/>
                        </a:rPr>
                        <a:t>DAY</a:t>
                      </a:r>
                      <a:endParaRPr lang="en-US" sz="1800" b="1" dirty="0">
                        <a:solidFill>
                          <a:schemeClr val="tx1"/>
                        </a:solidFill>
                        <a:effectLst/>
                        <a:latin typeface="Cambria" panose="02040503050406030204" pitchFamily="18" charset="0"/>
                        <a:ea typeface="Cambria" panose="02040503050406030204" pitchFamily="18" charset="0"/>
                        <a:cs typeface="Mangal" panose="02040503050203030202" pitchFamily="18" charset="0"/>
                      </a:endParaRPr>
                    </a:p>
                  </a:txBody>
                  <a:tcPr marL="61685" marR="616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en-US" sz="1800" b="1" dirty="0">
                          <a:solidFill>
                            <a:schemeClr val="tx1"/>
                          </a:solidFill>
                          <a:effectLst/>
                          <a:latin typeface="Cambria" panose="02040503050406030204" pitchFamily="18" charset="0"/>
                          <a:ea typeface="Cambria" panose="02040503050406030204" pitchFamily="18" charset="0"/>
                        </a:rPr>
                        <a:t>DATE</a:t>
                      </a:r>
                      <a:endParaRPr lang="en-US" sz="1800" b="1" dirty="0">
                        <a:solidFill>
                          <a:schemeClr val="tx1"/>
                        </a:solidFill>
                        <a:effectLst/>
                        <a:latin typeface="Cambria" panose="02040503050406030204" pitchFamily="18" charset="0"/>
                        <a:ea typeface="Cambria" panose="02040503050406030204" pitchFamily="18" charset="0"/>
                        <a:cs typeface="Mangal" panose="02040503050203030202" pitchFamily="18" charset="0"/>
                      </a:endParaRPr>
                    </a:p>
                  </a:txBody>
                  <a:tcPr marL="61685" marR="616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89933189"/>
                  </a:ext>
                </a:extLst>
              </a:tr>
              <a:tr h="751684">
                <a:tc>
                  <a:txBody>
                    <a:bodyPr/>
                    <a:lstStyle/>
                    <a:p>
                      <a:pPr marL="0" marR="0" algn="l">
                        <a:lnSpc>
                          <a:spcPct val="115000"/>
                        </a:lnSpc>
                        <a:spcBef>
                          <a:spcPts val="0"/>
                        </a:spcBef>
                        <a:spcAft>
                          <a:spcPts val="0"/>
                        </a:spcAft>
                      </a:pPr>
                      <a:r>
                        <a:rPr lang="en-US" sz="1400" b="0" dirty="0">
                          <a:solidFill>
                            <a:schemeClr val="tx1"/>
                          </a:solidFill>
                          <a:effectLst/>
                          <a:latin typeface="Cambria" panose="02040503050406030204" pitchFamily="18" charset="0"/>
                          <a:ea typeface="Cambria" panose="02040503050406030204" pitchFamily="18" charset="0"/>
                        </a:rPr>
                        <a:t>Availability of Assignments &amp; Opening of Online Interface for Submission of Assignments by students through LPU e-Connect</a:t>
                      </a:r>
                      <a:endParaRPr lang="en-US" sz="1400" b="0" dirty="0">
                        <a:solidFill>
                          <a:schemeClr val="tx1"/>
                        </a:solidFill>
                        <a:effectLst/>
                        <a:latin typeface="Cambria" panose="02040503050406030204" pitchFamily="18" charset="0"/>
                        <a:ea typeface="Cambria" panose="02040503050406030204" pitchFamily="18" charset="0"/>
                        <a:cs typeface="Mangal" panose="02040503050203030202" pitchFamily="18" charset="0"/>
                      </a:endParaRPr>
                    </a:p>
                  </a:txBody>
                  <a:tcPr marL="61685" marR="616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15000"/>
                        </a:lnSpc>
                        <a:spcBef>
                          <a:spcPts val="0"/>
                        </a:spcBef>
                        <a:spcAft>
                          <a:spcPts val="0"/>
                        </a:spcAft>
                        <a:buClrTx/>
                        <a:buSzTx/>
                        <a:buFontTx/>
                        <a:buNone/>
                        <a:tabLst/>
                        <a:defRPr/>
                      </a:pPr>
                      <a:r>
                        <a:rPr lang="en-US" sz="1400" b="0" dirty="0">
                          <a:solidFill>
                            <a:schemeClr val="tx1"/>
                          </a:solidFill>
                          <a:effectLst/>
                          <a:latin typeface="Cambria" panose="02040503050406030204" pitchFamily="18" charset="0"/>
                          <a:ea typeface="Cambria" panose="02040503050406030204" pitchFamily="18" charset="0"/>
                          <a:cs typeface="Mangal" panose="02040503050203030202" pitchFamily="18" charset="0"/>
                        </a:rPr>
                        <a:t>Monday</a:t>
                      </a:r>
                    </a:p>
                  </a:txBody>
                  <a:tcPr marL="61685" marR="616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en-US" sz="1400" b="0" dirty="0">
                          <a:solidFill>
                            <a:schemeClr val="tx1"/>
                          </a:solidFill>
                          <a:effectLst/>
                          <a:latin typeface="Cambria" panose="02040503050406030204" pitchFamily="18" charset="0"/>
                          <a:ea typeface="Cambria" panose="02040503050406030204" pitchFamily="18" charset="0"/>
                        </a:rPr>
                        <a:t>06-Nov-23</a:t>
                      </a:r>
                      <a:endParaRPr lang="en-US" sz="1400" b="0" dirty="0">
                        <a:solidFill>
                          <a:schemeClr val="tx1"/>
                        </a:solidFill>
                        <a:effectLst/>
                        <a:latin typeface="Cambria" panose="02040503050406030204" pitchFamily="18" charset="0"/>
                        <a:ea typeface="Cambria" panose="02040503050406030204" pitchFamily="18" charset="0"/>
                        <a:cs typeface="Mangal" panose="02040503050203030202" pitchFamily="18" charset="0"/>
                      </a:endParaRPr>
                    </a:p>
                  </a:txBody>
                  <a:tcPr marL="61685" marR="616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65775952"/>
                  </a:ext>
                </a:extLst>
              </a:tr>
              <a:tr h="537878">
                <a:tc>
                  <a:txBody>
                    <a:bodyPr/>
                    <a:lstStyle/>
                    <a:p>
                      <a:pPr marL="0" marR="0" algn="l">
                        <a:lnSpc>
                          <a:spcPct val="115000"/>
                        </a:lnSpc>
                        <a:spcBef>
                          <a:spcPts val="0"/>
                        </a:spcBef>
                        <a:spcAft>
                          <a:spcPts val="0"/>
                        </a:spcAft>
                      </a:pPr>
                      <a:r>
                        <a:rPr lang="en-US" sz="1400" b="0" dirty="0">
                          <a:solidFill>
                            <a:schemeClr val="tx1"/>
                          </a:solidFill>
                          <a:effectLst/>
                          <a:latin typeface="Cambria" panose="02040503050406030204" pitchFamily="18" charset="0"/>
                          <a:ea typeface="Cambria" panose="02040503050406030204" pitchFamily="18" charset="0"/>
                        </a:rPr>
                        <a:t>Last Date for Online Submission of Assignments by Students through LPU e-Connect</a:t>
                      </a:r>
                      <a:endParaRPr lang="en-US" sz="1400" b="0" dirty="0">
                        <a:solidFill>
                          <a:schemeClr val="tx1"/>
                        </a:solidFill>
                        <a:effectLst/>
                        <a:latin typeface="Cambria" panose="02040503050406030204" pitchFamily="18" charset="0"/>
                        <a:ea typeface="Cambria" panose="02040503050406030204" pitchFamily="18" charset="0"/>
                        <a:cs typeface="Mangal" panose="02040503050203030202" pitchFamily="18" charset="0"/>
                      </a:endParaRPr>
                    </a:p>
                  </a:txBody>
                  <a:tcPr marL="61685" marR="616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15000"/>
                        </a:lnSpc>
                        <a:spcBef>
                          <a:spcPts val="0"/>
                        </a:spcBef>
                        <a:spcAft>
                          <a:spcPts val="0"/>
                        </a:spcAft>
                        <a:buClrTx/>
                        <a:buSzTx/>
                        <a:buFontTx/>
                        <a:buNone/>
                        <a:tabLst/>
                        <a:defRPr/>
                      </a:pPr>
                      <a:r>
                        <a:rPr lang="en-US" sz="1400" b="0" dirty="0">
                          <a:solidFill>
                            <a:schemeClr val="tx1"/>
                          </a:solidFill>
                          <a:effectLst/>
                          <a:latin typeface="Cambria" panose="02040503050406030204" pitchFamily="18" charset="0"/>
                          <a:ea typeface="Cambria" panose="02040503050406030204" pitchFamily="18" charset="0"/>
                        </a:rPr>
                        <a:t>Thursday</a:t>
                      </a:r>
                      <a:endParaRPr lang="en-US" sz="1400" b="0" dirty="0">
                        <a:solidFill>
                          <a:schemeClr val="tx1"/>
                        </a:solidFill>
                        <a:effectLst/>
                        <a:latin typeface="Cambria" panose="02040503050406030204" pitchFamily="18" charset="0"/>
                        <a:ea typeface="Cambria" panose="02040503050406030204" pitchFamily="18" charset="0"/>
                        <a:cs typeface="Mangal" panose="02040503050203030202" pitchFamily="18" charset="0"/>
                      </a:endParaRPr>
                    </a:p>
                  </a:txBody>
                  <a:tcPr marL="61685" marR="616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15000"/>
                        </a:lnSpc>
                        <a:spcBef>
                          <a:spcPts val="0"/>
                        </a:spcBef>
                        <a:spcAft>
                          <a:spcPts val="0"/>
                        </a:spcAft>
                        <a:buClrTx/>
                        <a:buSzTx/>
                        <a:buFontTx/>
                        <a:buNone/>
                        <a:tabLst/>
                        <a:defRPr/>
                      </a:pPr>
                      <a:r>
                        <a:rPr lang="en-US" sz="1400" b="0" dirty="0">
                          <a:solidFill>
                            <a:schemeClr val="tx1"/>
                          </a:solidFill>
                          <a:effectLst/>
                          <a:latin typeface="Cambria" panose="02040503050406030204" pitchFamily="18" charset="0"/>
                          <a:ea typeface="Cambria" panose="02040503050406030204" pitchFamily="18" charset="0"/>
                        </a:rPr>
                        <a:t>30-Nov-23</a:t>
                      </a:r>
                      <a:endParaRPr lang="en-US" sz="1400" b="0" dirty="0">
                        <a:solidFill>
                          <a:schemeClr val="tx1"/>
                        </a:solidFill>
                        <a:effectLst/>
                        <a:latin typeface="Cambria" panose="02040503050406030204" pitchFamily="18" charset="0"/>
                        <a:ea typeface="Cambria" panose="02040503050406030204" pitchFamily="18" charset="0"/>
                        <a:cs typeface="Mangal" panose="02040503050203030202" pitchFamily="18" charset="0"/>
                      </a:endParaRPr>
                    </a:p>
                  </a:txBody>
                  <a:tcPr marL="61685" marR="616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55892863"/>
                  </a:ext>
                </a:extLst>
              </a:tr>
              <a:tr h="284101">
                <a:tc>
                  <a:txBody>
                    <a:bodyPr/>
                    <a:lstStyle/>
                    <a:p>
                      <a:pPr marL="0" marR="0" algn="l">
                        <a:lnSpc>
                          <a:spcPct val="115000"/>
                        </a:lnSpc>
                        <a:spcBef>
                          <a:spcPts val="0"/>
                        </a:spcBef>
                        <a:spcAft>
                          <a:spcPts val="0"/>
                        </a:spcAft>
                      </a:pPr>
                      <a:r>
                        <a:rPr lang="en-US" sz="1800" dirty="0">
                          <a:solidFill>
                            <a:schemeClr val="tx1"/>
                          </a:solidFill>
                          <a:effectLst/>
                          <a:latin typeface="Cambria" panose="02040503050406030204" pitchFamily="18" charset="0"/>
                          <a:ea typeface="Cambria" panose="02040503050406030204" pitchFamily="18" charset="0"/>
                        </a:rPr>
                        <a:t>END TERM EXAMINATION</a:t>
                      </a:r>
                      <a:endParaRPr lang="en-US" sz="1800" dirty="0">
                        <a:solidFill>
                          <a:schemeClr val="tx1"/>
                        </a:solidFill>
                        <a:effectLst/>
                        <a:latin typeface="Cambria" panose="02040503050406030204" pitchFamily="18" charset="0"/>
                        <a:ea typeface="Cambria" panose="02040503050406030204" pitchFamily="18" charset="0"/>
                        <a:cs typeface="Mangal" panose="02040503050203030202" pitchFamily="18" charset="0"/>
                      </a:endParaRPr>
                    </a:p>
                  </a:txBody>
                  <a:tcPr marL="61685" marR="616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en-US" sz="1800" b="1">
                          <a:solidFill>
                            <a:schemeClr val="tx1"/>
                          </a:solidFill>
                          <a:effectLst/>
                          <a:latin typeface="Cambria" panose="02040503050406030204" pitchFamily="18" charset="0"/>
                          <a:ea typeface="Cambria" panose="02040503050406030204" pitchFamily="18" charset="0"/>
                        </a:rPr>
                        <a:t>DAY</a:t>
                      </a:r>
                      <a:endParaRPr lang="en-US" sz="1800" b="1">
                        <a:solidFill>
                          <a:schemeClr val="tx1"/>
                        </a:solidFill>
                        <a:effectLst/>
                        <a:latin typeface="Cambria" panose="02040503050406030204" pitchFamily="18" charset="0"/>
                        <a:ea typeface="Cambria" panose="02040503050406030204" pitchFamily="18" charset="0"/>
                        <a:cs typeface="Mangal" panose="02040503050203030202" pitchFamily="18" charset="0"/>
                      </a:endParaRPr>
                    </a:p>
                  </a:txBody>
                  <a:tcPr marL="61685" marR="616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en-US" sz="1800" b="1" dirty="0">
                          <a:solidFill>
                            <a:schemeClr val="tx1"/>
                          </a:solidFill>
                          <a:effectLst/>
                          <a:latin typeface="Cambria" panose="02040503050406030204" pitchFamily="18" charset="0"/>
                          <a:ea typeface="Cambria" panose="02040503050406030204" pitchFamily="18" charset="0"/>
                        </a:rPr>
                        <a:t>DATE</a:t>
                      </a:r>
                      <a:endParaRPr lang="en-US" sz="1800" b="1" dirty="0">
                        <a:solidFill>
                          <a:schemeClr val="tx1"/>
                        </a:solidFill>
                        <a:effectLst/>
                        <a:latin typeface="Cambria" panose="02040503050406030204" pitchFamily="18" charset="0"/>
                        <a:ea typeface="Cambria" panose="02040503050406030204" pitchFamily="18" charset="0"/>
                        <a:cs typeface="Mangal" panose="02040503050203030202" pitchFamily="18" charset="0"/>
                      </a:endParaRPr>
                    </a:p>
                  </a:txBody>
                  <a:tcPr marL="61685" marR="616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82604499"/>
                  </a:ext>
                </a:extLst>
              </a:tr>
              <a:tr h="762399">
                <a:tc>
                  <a:txBody>
                    <a:bodyPr/>
                    <a:lstStyle/>
                    <a:p>
                      <a:pPr marL="0" marR="0" algn="l">
                        <a:lnSpc>
                          <a:spcPct val="115000"/>
                        </a:lnSpc>
                        <a:spcBef>
                          <a:spcPts val="0"/>
                        </a:spcBef>
                        <a:spcAft>
                          <a:spcPts val="0"/>
                        </a:spcAft>
                      </a:pPr>
                      <a:r>
                        <a:rPr lang="en-US" sz="1400" b="0" dirty="0">
                          <a:solidFill>
                            <a:schemeClr val="tx1"/>
                          </a:solidFill>
                          <a:effectLst/>
                          <a:latin typeface="Cambria" panose="02040503050406030204" pitchFamily="18" charset="0"/>
                          <a:ea typeface="Cambria" panose="02040503050406030204" pitchFamily="18" charset="0"/>
                        </a:rPr>
                        <a:t>Publishing of Date Sheet on LPU e-Connect/Mobile App (Practical and Theory Courses)</a:t>
                      </a:r>
                      <a:endParaRPr lang="en-US" sz="1400" b="0" dirty="0">
                        <a:solidFill>
                          <a:schemeClr val="tx1"/>
                        </a:solidFill>
                        <a:effectLst/>
                        <a:latin typeface="Cambria" panose="02040503050406030204" pitchFamily="18" charset="0"/>
                        <a:ea typeface="Cambria" panose="02040503050406030204" pitchFamily="18" charset="0"/>
                        <a:cs typeface="Mangal" panose="02040503050203030202" pitchFamily="18" charset="0"/>
                      </a:endParaRPr>
                    </a:p>
                  </a:txBody>
                  <a:tcPr marL="61685" marR="616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en-US" sz="1400" b="0" dirty="0">
                          <a:solidFill>
                            <a:schemeClr val="tx1"/>
                          </a:solidFill>
                          <a:effectLst/>
                          <a:latin typeface="Cambria" panose="02040503050406030204" pitchFamily="18" charset="0"/>
                          <a:ea typeface="Cambria" panose="02040503050406030204" pitchFamily="18" charset="0"/>
                        </a:rPr>
                        <a:t>Friday</a:t>
                      </a:r>
                      <a:endParaRPr lang="en-US" sz="1400" b="0" dirty="0">
                        <a:solidFill>
                          <a:schemeClr val="tx1"/>
                        </a:solidFill>
                        <a:effectLst/>
                        <a:latin typeface="Cambria" panose="02040503050406030204" pitchFamily="18" charset="0"/>
                        <a:ea typeface="Cambria" panose="02040503050406030204" pitchFamily="18" charset="0"/>
                        <a:cs typeface="Mangal" panose="02040503050203030202" pitchFamily="18" charset="0"/>
                      </a:endParaRPr>
                    </a:p>
                  </a:txBody>
                  <a:tcPr marL="61685" marR="616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15000"/>
                        </a:lnSpc>
                        <a:spcBef>
                          <a:spcPts val="0"/>
                        </a:spcBef>
                        <a:spcAft>
                          <a:spcPts val="0"/>
                        </a:spcAft>
                        <a:buClrTx/>
                        <a:buSzTx/>
                        <a:buFontTx/>
                        <a:buNone/>
                        <a:tabLst/>
                        <a:defRPr/>
                      </a:pPr>
                      <a:r>
                        <a:rPr lang="en-US" sz="1400" b="0" dirty="0">
                          <a:solidFill>
                            <a:schemeClr val="tx1"/>
                          </a:solidFill>
                          <a:effectLst/>
                          <a:latin typeface="Cambria" panose="02040503050406030204" pitchFamily="18" charset="0"/>
                          <a:ea typeface="Cambria" panose="02040503050406030204" pitchFamily="18" charset="0"/>
                        </a:rPr>
                        <a:t>01-Dec-23</a:t>
                      </a:r>
                      <a:endParaRPr lang="en-US" sz="1400" b="0" dirty="0">
                        <a:solidFill>
                          <a:schemeClr val="tx1"/>
                        </a:solidFill>
                        <a:effectLst/>
                        <a:latin typeface="Cambria" panose="02040503050406030204" pitchFamily="18" charset="0"/>
                        <a:ea typeface="Cambria" panose="02040503050406030204" pitchFamily="18" charset="0"/>
                        <a:cs typeface="Mangal" panose="02040503050203030202" pitchFamily="18" charset="0"/>
                      </a:endParaRPr>
                    </a:p>
                  </a:txBody>
                  <a:tcPr marL="61685" marR="616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43373587"/>
                  </a:ext>
                </a:extLst>
              </a:tr>
              <a:tr h="425302">
                <a:tc>
                  <a:txBody>
                    <a:bodyPr/>
                    <a:lstStyle/>
                    <a:p>
                      <a:pPr marL="0" marR="0" algn="l">
                        <a:lnSpc>
                          <a:spcPct val="115000"/>
                        </a:lnSpc>
                        <a:spcBef>
                          <a:spcPts val="0"/>
                        </a:spcBef>
                        <a:spcAft>
                          <a:spcPts val="0"/>
                        </a:spcAft>
                      </a:pPr>
                      <a:r>
                        <a:rPr lang="en-US" sz="1400" b="0" dirty="0">
                          <a:solidFill>
                            <a:schemeClr val="tx1"/>
                          </a:solidFill>
                          <a:effectLst/>
                          <a:latin typeface="Cambria" panose="02040503050406030204" pitchFamily="18" charset="0"/>
                          <a:ea typeface="Cambria" panose="02040503050406030204" pitchFamily="18" charset="0"/>
                        </a:rPr>
                        <a:t>Start of End Term Examination (Practical and Theory Courses)</a:t>
                      </a:r>
                      <a:endParaRPr lang="en-US" sz="1400" b="0" dirty="0">
                        <a:solidFill>
                          <a:schemeClr val="tx1"/>
                        </a:solidFill>
                        <a:effectLst/>
                        <a:latin typeface="Cambria" panose="02040503050406030204" pitchFamily="18" charset="0"/>
                        <a:ea typeface="Cambria" panose="02040503050406030204" pitchFamily="18" charset="0"/>
                        <a:cs typeface="Mangal" panose="02040503050203030202" pitchFamily="18" charset="0"/>
                      </a:endParaRPr>
                    </a:p>
                  </a:txBody>
                  <a:tcPr marL="61685" marR="616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15000"/>
                        </a:lnSpc>
                        <a:spcBef>
                          <a:spcPts val="0"/>
                        </a:spcBef>
                        <a:spcAft>
                          <a:spcPts val="0"/>
                        </a:spcAft>
                        <a:buClrTx/>
                        <a:buSzTx/>
                        <a:buFontTx/>
                        <a:buNone/>
                        <a:tabLst/>
                        <a:defRPr/>
                      </a:pPr>
                      <a:r>
                        <a:rPr lang="en-US" sz="1400" b="0" dirty="0">
                          <a:solidFill>
                            <a:schemeClr val="tx1"/>
                          </a:solidFill>
                          <a:effectLst/>
                          <a:latin typeface="Cambria" panose="02040503050406030204" pitchFamily="18" charset="0"/>
                          <a:ea typeface="Cambria" panose="02040503050406030204" pitchFamily="18" charset="0"/>
                        </a:rPr>
                        <a:t>Friday</a:t>
                      </a:r>
                      <a:endParaRPr lang="en-US" sz="1400" b="0" dirty="0">
                        <a:solidFill>
                          <a:schemeClr val="tx1"/>
                        </a:solidFill>
                        <a:effectLst/>
                        <a:latin typeface="Cambria" panose="02040503050406030204" pitchFamily="18" charset="0"/>
                        <a:ea typeface="Cambria" panose="02040503050406030204" pitchFamily="18" charset="0"/>
                        <a:cs typeface="Mangal" panose="02040503050203030202" pitchFamily="18" charset="0"/>
                      </a:endParaRPr>
                    </a:p>
                  </a:txBody>
                  <a:tcPr marL="61685" marR="616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15000"/>
                        </a:lnSpc>
                        <a:spcBef>
                          <a:spcPts val="0"/>
                        </a:spcBef>
                        <a:spcAft>
                          <a:spcPts val="0"/>
                        </a:spcAft>
                        <a:buClrTx/>
                        <a:buSzTx/>
                        <a:buFontTx/>
                        <a:buNone/>
                        <a:tabLst/>
                        <a:defRPr/>
                      </a:pPr>
                      <a:r>
                        <a:rPr lang="en-US" sz="1400" b="0" dirty="0">
                          <a:solidFill>
                            <a:schemeClr val="tx1"/>
                          </a:solidFill>
                          <a:effectLst/>
                          <a:latin typeface="Cambria" panose="02040503050406030204" pitchFamily="18" charset="0"/>
                          <a:ea typeface="Cambria" panose="02040503050406030204" pitchFamily="18" charset="0"/>
                        </a:rPr>
                        <a:t>22-Dec-23</a:t>
                      </a:r>
                      <a:endParaRPr lang="en-US" sz="1400" b="0" dirty="0">
                        <a:solidFill>
                          <a:schemeClr val="tx1"/>
                        </a:solidFill>
                        <a:effectLst/>
                        <a:latin typeface="Cambria" panose="02040503050406030204" pitchFamily="18" charset="0"/>
                        <a:ea typeface="Cambria" panose="02040503050406030204" pitchFamily="18" charset="0"/>
                        <a:cs typeface="Mangal" panose="02040503050203030202" pitchFamily="18" charset="0"/>
                      </a:endParaRPr>
                    </a:p>
                  </a:txBody>
                  <a:tcPr marL="61685" marR="616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28036149"/>
                  </a:ext>
                </a:extLst>
              </a:tr>
            </a:tbl>
          </a:graphicData>
        </a:graphic>
      </p:graphicFrame>
      <p:grpSp>
        <p:nvGrpSpPr>
          <p:cNvPr id="8" name="Group 7">
            <a:extLst>
              <a:ext uri="{FF2B5EF4-FFF2-40B4-BE49-F238E27FC236}">
                <a16:creationId xmlns:a16="http://schemas.microsoft.com/office/drawing/2014/main" id="{E52C1B76-8BBE-5403-5E91-8C24D5A1C3E4}"/>
              </a:ext>
            </a:extLst>
          </p:cNvPr>
          <p:cNvGrpSpPr/>
          <p:nvPr/>
        </p:nvGrpSpPr>
        <p:grpSpPr>
          <a:xfrm>
            <a:off x="3589478" y="600299"/>
            <a:ext cx="5013043" cy="749642"/>
            <a:chOff x="0" y="1487"/>
            <a:chExt cx="4608512" cy="430560"/>
          </a:xfrm>
          <a:solidFill>
            <a:schemeClr val="accent1">
              <a:lumMod val="50000"/>
            </a:schemeClr>
          </a:solidFill>
          <a:scene3d>
            <a:camera prst="orthographicFront"/>
            <a:lightRig rig="flat" dir="t"/>
          </a:scene3d>
        </p:grpSpPr>
        <p:sp>
          <p:nvSpPr>
            <p:cNvPr id="9" name="Rectangle: Rounded Corners 8">
              <a:extLst>
                <a:ext uri="{FF2B5EF4-FFF2-40B4-BE49-F238E27FC236}">
                  <a16:creationId xmlns:a16="http://schemas.microsoft.com/office/drawing/2014/main" id="{FF478863-D15F-F1FF-33EF-F077770F40BB}"/>
                </a:ext>
              </a:extLst>
            </p:cNvPr>
            <p:cNvSpPr/>
            <p:nvPr/>
          </p:nvSpPr>
          <p:spPr>
            <a:xfrm>
              <a:off x="0" y="1487"/>
              <a:ext cx="4608512" cy="430560"/>
            </a:xfrm>
            <a:prstGeom prst="roundRect">
              <a:avLst/>
            </a:prstGeom>
            <a:grpFill/>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0" name="Rectangle: Rounded Corners 4">
              <a:extLst>
                <a:ext uri="{FF2B5EF4-FFF2-40B4-BE49-F238E27FC236}">
                  <a16:creationId xmlns:a16="http://schemas.microsoft.com/office/drawing/2014/main" id="{3EC4B2AC-6E86-B2F4-864B-923728658B5C}"/>
                </a:ext>
              </a:extLst>
            </p:cNvPr>
            <p:cNvSpPr txBox="1"/>
            <p:nvPr/>
          </p:nvSpPr>
          <p:spPr>
            <a:xfrm>
              <a:off x="21018" y="22505"/>
              <a:ext cx="4566476" cy="388524"/>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2400" b="1" kern="1200" dirty="0">
                  <a:solidFill>
                    <a:schemeClr val="bg1"/>
                  </a:solidFill>
                  <a:latin typeface="Cambria" panose="02040503050406030204" pitchFamily="18" charset="0"/>
                  <a:ea typeface="Cambria" panose="02040503050406030204" pitchFamily="18" charset="0"/>
                </a:rPr>
                <a:t>IMPORTANT DATES OF LPU DISTANCE EDUCATION</a:t>
              </a:r>
            </a:p>
          </p:txBody>
        </p:sp>
      </p:grpSp>
    </p:spTree>
    <p:extLst>
      <p:ext uri="{BB962C8B-B14F-4D97-AF65-F5344CB8AC3E}">
        <p14:creationId xmlns:p14="http://schemas.microsoft.com/office/powerpoint/2010/main" val="3542093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01D6F8E3-F1F7-D209-42D0-4E16B9795AB7}"/>
              </a:ext>
            </a:extLst>
          </p:cNvPr>
          <p:cNvGraphicFramePr/>
          <p:nvPr>
            <p:extLst>
              <p:ext uri="{D42A27DB-BD31-4B8C-83A1-F6EECF244321}">
                <p14:modId xmlns:p14="http://schemas.microsoft.com/office/powerpoint/2010/main" val="261777022"/>
              </p:ext>
            </p:extLst>
          </p:nvPr>
        </p:nvGraphicFramePr>
        <p:xfrm>
          <a:off x="3215972" y="1349235"/>
          <a:ext cx="6144683" cy="5760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 name="Group 1">
            <a:extLst>
              <a:ext uri="{FF2B5EF4-FFF2-40B4-BE49-F238E27FC236}">
                <a16:creationId xmlns:a16="http://schemas.microsoft.com/office/drawing/2014/main" id="{9753EA01-4967-7215-62F8-BB662BC8F99E}"/>
              </a:ext>
            </a:extLst>
          </p:cNvPr>
          <p:cNvGrpSpPr/>
          <p:nvPr/>
        </p:nvGrpSpPr>
        <p:grpSpPr>
          <a:xfrm>
            <a:off x="911425" y="2468893"/>
            <a:ext cx="5999068" cy="2751840"/>
            <a:chOff x="0" y="33065"/>
            <a:chExt cx="4499301" cy="2063880"/>
          </a:xfrm>
          <a:solidFill>
            <a:schemeClr val="bg1"/>
          </a:solidFill>
        </p:grpSpPr>
        <p:sp>
          <p:nvSpPr>
            <p:cNvPr id="3" name="Rectangle: Rounded Corners 2">
              <a:extLst>
                <a:ext uri="{FF2B5EF4-FFF2-40B4-BE49-F238E27FC236}">
                  <a16:creationId xmlns:a16="http://schemas.microsoft.com/office/drawing/2014/main" id="{8A269C89-1482-BB94-D30F-FCC3EA803FFC}"/>
                </a:ext>
              </a:extLst>
            </p:cNvPr>
            <p:cNvSpPr/>
            <p:nvPr/>
          </p:nvSpPr>
          <p:spPr>
            <a:xfrm>
              <a:off x="0" y="33065"/>
              <a:ext cx="4499301" cy="2063880"/>
            </a:xfrm>
            <a:prstGeom prst="roundRect">
              <a:avLst/>
            </a:prstGeom>
            <a:grp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4" name="Rectangle: Rounded Corners 4">
              <a:extLst>
                <a:ext uri="{FF2B5EF4-FFF2-40B4-BE49-F238E27FC236}">
                  <a16:creationId xmlns:a16="http://schemas.microsoft.com/office/drawing/2014/main" id="{C225D549-0305-496D-B317-F677BB36A630}"/>
                </a:ext>
              </a:extLst>
            </p:cNvPr>
            <p:cNvSpPr txBox="1"/>
            <p:nvPr/>
          </p:nvSpPr>
          <p:spPr>
            <a:xfrm>
              <a:off x="100750" y="133815"/>
              <a:ext cx="4297801" cy="18623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152340" algn="just">
                <a:lnSpc>
                  <a:spcPct val="107000"/>
                </a:lnSpc>
                <a:spcAft>
                  <a:spcPts val="1067"/>
                </a:spcAft>
              </a:pPr>
              <a:r>
                <a:rPr lang="en-US" sz="2800" b="1" dirty="0">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Programme Guide: </a:t>
              </a:r>
              <a:r>
                <a:rPr lang="en-US" sz="2800" dirty="0">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Contains detailed Programme Scheme and syllabus of all the courses with examination related weightages</a:t>
              </a:r>
            </a:p>
          </p:txBody>
        </p:sp>
      </p:grpSp>
      <p:sp>
        <p:nvSpPr>
          <p:cNvPr id="7" name="Rectangle 6">
            <a:extLst>
              <a:ext uri="{FF2B5EF4-FFF2-40B4-BE49-F238E27FC236}">
                <a16:creationId xmlns:a16="http://schemas.microsoft.com/office/drawing/2014/main" id="{5E7B1817-F514-1646-0BF2-224A0071B7A2}"/>
              </a:ext>
            </a:extLst>
          </p:cNvPr>
          <p:cNvSpPr/>
          <p:nvPr/>
        </p:nvSpPr>
        <p:spPr>
          <a:xfrm>
            <a:off x="7440150" y="3604787"/>
            <a:ext cx="4224469" cy="480053"/>
          </a:xfrm>
          <a:prstGeom prst="rect">
            <a:avLst/>
          </a:prstGeom>
          <a:solidFill>
            <a:schemeClr val="bg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spcFirstLastPara="0" vert="horz" wrap="square" lIns="106680" tIns="106680" rIns="106680" bIns="106680" numCol="1" spcCol="1270" anchor="ctr" anchorCtr="0">
            <a:noAutofit/>
          </a:bodyPr>
          <a:lstStyle/>
          <a:p>
            <a:pPr algn="ctr"/>
            <a:r>
              <a:rPr lang="en-US" sz="2400" b="1" dirty="0">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Sample Programme Guide</a:t>
            </a:r>
            <a:endParaRPr lang="en-US" sz="2400" b="1" dirty="0">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endParaRPr>
          </a:p>
        </p:txBody>
      </p:sp>
      <p:grpSp>
        <p:nvGrpSpPr>
          <p:cNvPr id="6" name="Group 5">
            <a:extLst>
              <a:ext uri="{FF2B5EF4-FFF2-40B4-BE49-F238E27FC236}">
                <a16:creationId xmlns:a16="http://schemas.microsoft.com/office/drawing/2014/main" id="{8D3AD046-8091-7B7C-0FD9-B28292C783E3}"/>
              </a:ext>
            </a:extLst>
          </p:cNvPr>
          <p:cNvGrpSpPr/>
          <p:nvPr/>
        </p:nvGrpSpPr>
        <p:grpSpPr>
          <a:xfrm>
            <a:off x="0" y="0"/>
            <a:ext cx="12192000" cy="929148"/>
            <a:chOff x="0" y="0"/>
            <a:chExt cx="12192000" cy="933210"/>
          </a:xfrm>
          <a:solidFill>
            <a:srgbClr val="FF9933"/>
          </a:solidFill>
        </p:grpSpPr>
        <p:sp>
          <p:nvSpPr>
            <p:cNvPr id="8" name="Rectangle 7">
              <a:extLst>
                <a:ext uri="{FF2B5EF4-FFF2-40B4-BE49-F238E27FC236}">
                  <a16:creationId xmlns:a16="http://schemas.microsoft.com/office/drawing/2014/main" id="{4E1FB12A-4BF1-10E4-99EB-0D5BC9BAE4E5}"/>
                </a:ext>
              </a:extLst>
            </p:cNvPr>
            <p:cNvSpPr/>
            <p:nvPr/>
          </p:nvSpPr>
          <p:spPr>
            <a:xfrm>
              <a:off x="0" y="365759"/>
              <a:ext cx="12192000" cy="15474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050" dirty="0"/>
            </a:p>
          </p:txBody>
        </p:sp>
        <p:pic>
          <p:nvPicPr>
            <p:cNvPr id="9" name="Picture 8">
              <a:extLst>
                <a:ext uri="{FF2B5EF4-FFF2-40B4-BE49-F238E27FC236}">
                  <a16:creationId xmlns:a16="http://schemas.microsoft.com/office/drawing/2014/main" id="{8A0A9A61-A7F0-305A-2E77-DDA6D4503957}"/>
                </a:ext>
              </a:extLst>
            </p:cNvPr>
            <p:cNvPicPr>
              <a:picLocks noChangeAspect="1"/>
            </p:cNvPicPr>
            <p:nvPr/>
          </p:nvPicPr>
          <p:blipFill>
            <a:blip r:embed="rId8"/>
            <a:stretch>
              <a:fillRect/>
            </a:stretch>
          </p:blipFill>
          <p:spPr>
            <a:xfrm>
              <a:off x="366763" y="0"/>
              <a:ext cx="1544709" cy="933210"/>
            </a:xfrm>
            <a:prstGeom prst="rect">
              <a:avLst/>
            </a:prstGeom>
            <a:grpFill/>
          </p:spPr>
        </p:pic>
        <p:pic>
          <p:nvPicPr>
            <p:cNvPr id="10" name="Picture 9">
              <a:extLst>
                <a:ext uri="{FF2B5EF4-FFF2-40B4-BE49-F238E27FC236}">
                  <a16:creationId xmlns:a16="http://schemas.microsoft.com/office/drawing/2014/main" id="{EB8945CF-C39D-742E-944B-478F61A794F0}"/>
                </a:ext>
              </a:extLst>
            </p:cNvPr>
            <p:cNvPicPr>
              <a:picLocks noChangeAspect="1"/>
            </p:cNvPicPr>
            <p:nvPr/>
          </p:nvPicPr>
          <p:blipFill>
            <a:blip r:embed="rId9"/>
            <a:stretch>
              <a:fillRect/>
            </a:stretch>
          </p:blipFill>
          <p:spPr>
            <a:xfrm>
              <a:off x="9755380" y="90145"/>
              <a:ext cx="2069857" cy="752920"/>
            </a:xfrm>
            <a:prstGeom prst="rect">
              <a:avLst/>
            </a:prstGeom>
            <a:grpFill/>
          </p:spPr>
        </p:pic>
      </p:grpSp>
    </p:spTree>
    <p:extLst>
      <p:ext uri="{BB962C8B-B14F-4D97-AF65-F5344CB8AC3E}">
        <p14:creationId xmlns:p14="http://schemas.microsoft.com/office/powerpoint/2010/main" val="3481424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3">
            <a:extLst>
              <a:ext uri="{FF2B5EF4-FFF2-40B4-BE49-F238E27FC236}">
                <a16:creationId xmlns:a16="http://schemas.microsoft.com/office/drawing/2014/main" id="{19D83EE2-5202-DC96-21D4-23D308CA0A77}"/>
              </a:ext>
            </a:extLst>
          </p:cNvPr>
          <p:cNvGraphicFramePr/>
          <p:nvPr>
            <p:extLst>
              <p:ext uri="{D42A27DB-BD31-4B8C-83A1-F6EECF244321}">
                <p14:modId xmlns:p14="http://schemas.microsoft.com/office/powerpoint/2010/main" val="2752964927"/>
              </p:ext>
            </p:extLst>
          </p:nvPr>
        </p:nvGraphicFramePr>
        <p:xfrm>
          <a:off x="2639616" y="1220755"/>
          <a:ext cx="9313035" cy="53765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7" name="Diagram 16">
            <a:extLst>
              <a:ext uri="{FF2B5EF4-FFF2-40B4-BE49-F238E27FC236}">
                <a16:creationId xmlns:a16="http://schemas.microsoft.com/office/drawing/2014/main" id="{449AF63F-6C90-74BC-50E0-9BA5ACFB74DB}"/>
              </a:ext>
            </a:extLst>
          </p:cNvPr>
          <p:cNvGraphicFramePr/>
          <p:nvPr>
            <p:extLst>
              <p:ext uri="{D42A27DB-BD31-4B8C-83A1-F6EECF244321}">
                <p14:modId xmlns:p14="http://schemas.microsoft.com/office/powerpoint/2010/main" val="3321572469"/>
              </p:ext>
            </p:extLst>
          </p:nvPr>
        </p:nvGraphicFramePr>
        <p:xfrm>
          <a:off x="239349" y="3268736"/>
          <a:ext cx="4405223" cy="92914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4" name="Group 3">
            <a:extLst>
              <a:ext uri="{FF2B5EF4-FFF2-40B4-BE49-F238E27FC236}">
                <a16:creationId xmlns:a16="http://schemas.microsoft.com/office/drawing/2014/main" id="{75003C35-E6BA-F0E4-E48B-62D937E0066B}"/>
              </a:ext>
            </a:extLst>
          </p:cNvPr>
          <p:cNvGrpSpPr/>
          <p:nvPr/>
        </p:nvGrpSpPr>
        <p:grpSpPr>
          <a:xfrm>
            <a:off x="0" y="0"/>
            <a:ext cx="12192000" cy="929148"/>
            <a:chOff x="0" y="0"/>
            <a:chExt cx="12192000" cy="933210"/>
          </a:xfrm>
          <a:solidFill>
            <a:srgbClr val="FF9933"/>
          </a:solidFill>
        </p:grpSpPr>
        <p:sp>
          <p:nvSpPr>
            <p:cNvPr id="5" name="Rectangle 4">
              <a:extLst>
                <a:ext uri="{FF2B5EF4-FFF2-40B4-BE49-F238E27FC236}">
                  <a16:creationId xmlns:a16="http://schemas.microsoft.com/office/drawing/2014/main" id="{82F36695-6C22-B686-EE69-4543E184DBE1}"/>
                </a:ext>
              </a:extLst>
            </p:cNvPr>
            <p:cNvSpPr/>
            <p:nvPr/>
          </p:nvSpPr>
          <p:spPr>
            <a:xfrm>
              <a:off x="0" y="365759"/>
              <a:ext cx="12192000" cy="15474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050" dirty="0"/>
            </a:p>
          </p:txBody>
        </p:sp>
        <p:pic>
          <p:nvPicPr>
            <p:cNvPr id="6" name="Picture 5">
              <a:extLst>
                <a:ext uri="{FF2B5EF4-FFF2-40B4-BE49-F238E27FC236}">
                  <a16:creationId xmlns:a16="http://schemas.microsoft.com/office/drawing/2014/main" id="{0A195DAC-CE5D-72E6-3501-594E1CE756DF}"/>
                </a:ext>
              </a:extLst>
            </p:cNvPr>
            <p:cNvPicPr>
              <a:picLocks noChangeAspect="1"/>
            </p:cNvPicPr>
            <p:nvPr/>
          </p:nvPicPr>
          <p:blipFill>
            <a:blip r:embed="rId12"/>
            <a:stretch>
              <a:fillRect/>
            </a:stretch>
          </p:blipFill>
          <p:spPr>
            <a:xfrm>
              <a:off x="366763" y="0"/>
              <a:ext cx="1544709" cy="933210"/>
            </a:xfrm>
            <a:prstGeom prst="rect">
              <a:avLst/>
            </a:prstGeom>
            <a:grpFill/>
          </p:spPr>
        </p:pic>
        <p:pic>
          <p:nvPicPr>
            <p:cNvPr id="7" name="Picture 6">
              <a:extLst>
                <a:ext uri="{FF2B5EF4-FFF2-40B4-BE49-F238E27FC236}">
                  <a16:creationId xmlns:a16="http://schemas.microsoft.com/office/drawing/2014/main" id="{67A6C18B-A25C-6291-C208-805EF217E7D3}"/>
                </a:ext>
              </a:extLst>
            </p:cNvPr>
            <p:cNvPicPr>
              <a:picLocks noChangeAspect="1"/>
            </p:cNvPicPr>
            <p:nvPr/>
          </p:nvPicPr>
          <p:blipFill>
            <a:blip r:embed="rId13"/>
            <a:stretch>
              <a:fillRect/>
            </a:stretch>
          </p:blipFill>
          <p:spPr>
            <a:xfrm>
              <a:off x="9755380" y="90145"/>
              <a:ext cx="2069857" cy="752920"/>
            </a:xfrm>
            <a:prstGeom prst="rect">
              <a:avLst/>
            </a:prstGeom>
            <a:grpFill/>
          </p:spPr>
        </p:pic>
      </p:grpSp>
    </p:spTree>
    <p:extLst>
      <p:ext uri="{BB962C8B-B14F-4D97-AF65-F5344CB8AC3E}">
        <p14:creationId xmlns:p14="http://schemas.microsoft.com/office/powerpoint/2010/main" val="3869509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DEBC37C7-F0A1-DFDF-5443-C604A585E3A0}"/>
              </a:ext>
            </a:extLst>
          </p:cNvPr>
          <p:cNvGraphicFramePr/>
          <p:nvPr>
            <p:extLst>
              <p:ext uri="{D42A27DB-BD31-4B8C-83A1-F6EECF244321}">
                <p14:modId xmlns:p14="http://schemas.microsoft.com/office/powerpoint/2010/main" val="409957630"/>
              </p:ext>
            </p:extLst>
          </p:nvPr>
        </p:nvGraphicFramePr>
        <p:xfrm>
          <a:off x="2466854" y="921260"/>
          <a:ext cx="7258292" cy="672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Diagram 1">
            <a:extLst>
              <a:ext uri="{FF2B5EF4-FFF2-40B4-BE49-F238E27FC236}">
                <a16:creationId xmlns:a16="http://schemas.microsoft.com/office/drawing/2014/main" id="{43A1DBF8-2B37-3EAB-D002-1A3243B8D9D8}"/>
              </a:ext>
            </a:extLst>
          </p:cNvPr>
          <p:cNvGraphicFramePr/>
          <p:nvPr>
            <p:extLst>
              <p:ext uri="{D42A27DB-BD31-4B8C-83A1-F6EECF244321}">
                <p14:modId xmlns:p14="http://schemas.microsoft.com/office/powerpoint/2010/main" val="876440240"/>
              </p:ext>
            </p:extLst>
          </p:nvPr>
        </p:nvGraphicFramePr>
        <p:xfrm>
          <a:off x="6715009" y="2184550"/>
          <a:ext cx="4827351" cy="389721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1" name="Picture 10">
            <a:extLst>
              <a:ext uri="{FF2B5EF4-FFF2-40B4-BE49-F238E27FC236}">
                <a16:creationId xmlns:a16="http://schemas.microsoft.com/office/drawing/2014/main" id="{5C677B8D-CAE6-73FA-65EA-E76F77A1B583}"/>
              </a:ext>
            </a:extLst>
          </p:cNvPr>
          <p:cNvPicPr>
            <a:picLocks noChangeAspect="1"/>
          </p:cNvPicPr>
          <p:nvPr/>
        </p:nvPicPr>
        <p:blipFill>
          <a:blip r:embed="rId12"/>
          <a:stretch>
            <a:fillRect/>
          </a:stretch>
        </p:blipFill>
        <p:spPr>
          <a:xfrm>
            <a:off x="11009242" y="1190518"/>
            <a:ext cx="1066237" cy="1016007"/>
          </a:xfrm>
          <a:prstGeom prst="rect">
            <a:avLst/>
          </a:prstGeom>
        </p:spPr>
      </p:pic>
      <p:pic>
        <p:nvPicPr>
          <p:cNvPr id="7" name="Picture 6">
            <a:extLst>
              <a:ext uri="{FF2B5EF4-FFF2-40B4-BE49-F238E27FC236}">
                <a16:creationId xmlns:a16="http://schemas.microsoft.com/office/drawing/2014/main" id="{F8023E2D-133A-0D6A-D933-1FF74AD1A291}"/>
              </a:ext>
            </a:extLst>
          </p:cNvPr>
          <p:cNvPicPr>
            <a:picLocks noChangeAspect="1"/>
          </p:cNvPicPr>
          <p:nvPr/>
        </p:nvPicPr>
        <p:blipFill>
          <a:blip r:embed="rId13"/>
          <a:stretch>
            <a:fillRect/>
          </a:stretch>
        </p:blipFill>
        <p:spPr>
          <a:xfrm>
            <a:off x="483867" y="1170057"/>
            <a:ext cx="986924" cy="1036468"/>
          </a:xfrm>
          <a:prstGeom prst="rect">
            <a:avLst/>
          </a:prstGeom>
        </p:spPr>
      </p:pic>
      <p:graphicFrame>
        <p:nvGraphicFramePr>
          <p:cNvPr id="8" name="Diagram 7">
            <a:extLst>
              <a:ext uri="{FF2B5EF4-FFF2-40B4-BE49-F238E27FC236}">
                <a16:creationId xmlns:a16="http://schemas.microsoft.com/office/drawing/2014/main" id="{0331EF28-5A06-74DE-CB2A-2380BCC171D5}"/>
              </a:ext>
            </a:extLst>
          </p:cNvPr>
          <p:cNvGraphicFramePr/>
          <p:nvPr>
            <p:extLst>
              <p:ext uri="{D42A27DB-BD31-4B8C-83A1-F6EECF244321}">
                <p14:modId xmlns:p14="http://schemas.microsoft.com/office/powerpoint/2010/main" val="1762118773"/>
              </p:ext>
            </p:extLst>
          </p:nvPr>
        </p:nvGraphicFramePr>
        <p:xfrm>
          <a:off x="483867" y="2293425"/>
          <a:ext cx="4827351" cy="3081391"/>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9" name="Rectangle 8">
            <a:extLst>
              <a:ext uri="{FF2B5EF4-FFF2-40B4-BE49-F238E27FC236}">
                <a16:creationId xmlns:a16="http://schemas.microsoft.com/office/drawing/2014/main" id="{0C215D31-CC1C-FB82-8B50-4783376EF3E1}"/>
              </a:ext>
            </a:extLst>
          </p:cNvPr>
          <p:cNvSpPr/>
          <p:nvPr/>
        </p:nvSpPr>
        <p:spPr>
          <a:xfrm>
            <a:off x="-474924" y="5461716"/>
            <a:ext cx="4224469" cy="480053"/>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spcFirstLastPara="0" vert="horz" wrap="square" lIns="106680" tIns="106680" rIns="106680" bIns="106680" numCol="1" spcCol="1270" anchor="ctr" anchorCtr="0">
            <a:noAutofit/>
          </a:bodyPr>
          <a:lstStyle/>
          <a:p>
            <a:pPr algn="ctr"/>
            <a:r>
              <a:rPr lang="en-US" sz="2400" b="1" dirty="0">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hlinkClick r:id="rId19">
                  <a:extLst>
                    <a:ext uri="{A12FA001-AC4F-418D-AE19-62706E023703}">
                      <ahyp:hlinkClr xmlns:ahyp="http://schemas.microsoft.com/office/drawing/2018/hyperlinkcolor" val="tx"/>
                    </a:ext>
                  </a:extLst>
                </a:hlinkClick>
              </a:rPr>
              <a:t>Sample SLM</a:t>
            </a:r>
            <a:endParaRPr lang="en-US" sz="2400" b="1" dirty="0">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8349A43F-101C-9175-0497-5E8D480CB286}"/>
              </a:ext>
            </a:extLst>
          </p:cNvPr>
          <p:cNvGrpSpPr/>
          <p:nvPr/>
        </p:nvGrpSpPr>
        <p:grpSpPr>
          <a:xfrm>
            <a:off x="0" y="0"/>
            <a:ext cx="12192000" cy="929148"/>
            <a:chOff x="0" y="0"/>
            <a:chExt cx="12192000" cy="933210"/>
          </a:xfrm>
          <a:solidFill>
            <a:srgbClr val="FF9933"/>
          </a:solidFill>
        </p:grpSpPr>
        <p:sp>
          <p:nvSpPr>
            <p:cNvPr id="10" name="Rectangle 9">
              <a:extLst>
                <a:ext uri="{FF2B5EF4-FFF2-40B4-BE49-F238E27FC236}">
                  <a16:creationId xmlns:a16="http://schemas.microsoft.com/office/drawing/2014/main" id="{B53B809D-412E-1F9C-E292-97F8F22459B8}"/>
                </a:ext>
              </a:extLst>
            </p:cNvPr>
            <p:cNvSpPr/>
            <p:nvPr/>
          </p:nvSpPr>
          <p:spPr>
            <a:xfrm>
              <a:off x="0" y="365759"/>
              <a:ext cx="12192000" cy="15474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050" dirty="0"/>
            </a:p>
          </p:txBody>
        </p:sp>
        <p:pic>
          <p:nvPicPr>
            <p:cNvPr id="12" name="Picture 11">
              <a:extLst>
                <a:ext uri="{FF2B5EF4-FFF2-40B4-BE49-F238E27FC236}">
                  <a16:creationId xmlns:a16="http://schemas.microsoft.com/office/drawing/2014/main" id="{42BE9787-9939-77DE-10A0-20929C98B246}"/>
                </a:ext>
              </a:extLst>
            </p:cNvPr>
            <p:cNvPicPr>
              <a:picLocks noChangeAspect="1"/>
            </p:cNvPicPr>
            <p:nvPr/>
          </p:nvPicPr>
          <p:blipFill>
            <a:blip r:embed="rId20"/>
            <a:stretch>
              <a:fillRect/>
            </a:stretch>
          </p:blipFill>
          <p:spPr>
            <a:xfrm>
              <a:off x="366763" y="0"/>
              <a:ext cx="1544709" cy="933210"/>
            </a:xfrm>
            <a:prstGeom prst="rect">
              <a:avLst/>
            </a:prstGeom>
            <a:grpFill/>
          </p:spPr>
        </p:pic>
        <p:pic>
          <p:nvPicPr>
            <p:cNvPr id="13" name="Picture 12">
              <a:extLst>
                <a:ext uri="{FF2B5EF4-FFF2-40B4-BE49-F238E27FC236}">
                  <a16:creationId xmlns:a16="http://schemas.microsoft.com/office/drawing/2014/main" id="{63D9AE01-EC69-0174-C305-9BB731CD485F}"/>
                </a:ext>
              </a:extLst>
            </p:cNvPr>
            <p:cNvPicPr>
              <a:picLocks noChangeAspect="1"/>
            </p:cNvPicPr>
            <p:nvPr/>
          </p:nvPicPr>
          <p:blipFill>
            <a:blip r:embed="rId21"/>
            <a:stretch>
              <a:fillRect/>
            </a:stretch>
          </p:blipFill>
          <p:spPr>
            <a:xfrm>
              <a:off x="9755380" y="90145"/>
              <a:ext cx="2069857" cy="752920"/>
            </a:xfrm>
            <a:prstGeom prst="rect">
              <a:avLst/>
            </a:prstGeom>
            <a:grpFill/>
          </p:spPr>
        </p:pic>
      </p:grpSp>
    </p:spTree>
    <p:extLst>
      <p:ext uri="{BB962C8B-B14F-4D97-AF65-F5344CB8AC3E}">
        <p14:creationId xmlns:p14="http://schemas.microsoft.com/office/powerpoint/2010/main" val="3173510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DEBC37C7-F0A1-DFDF-5443-C604A585E3A0}"/>
              </a:ext>
            </a:extLst>
          </p:cNvPr>
          <p:cNvGraphicFramePr/>
          <p:nvPr>
            <p:extLst>
              <p:ext uri="{D42A27DB-BD31-4B8C-83A1-F6EECF244321}">
                <p14:modId xmlns:p14="http://schemas.microsoft.com/office/powerpoint/2010/main" val="1112941536"/>
              </p:ext>
            </p:extLst>
          </p:nvPr>
        </p:nvGraphicFramePr>
        <p:xfrm>
          <a:off x="2447595" y="841388"/>
          <a:ext cx="7968885" cy="7496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F68E4ABE-FC51-2EDB-3596-4C24F2D14B4B}"/>
              </a:ext>
            </a:extLst>
          </p:cNvPr>
          <p:cNvSpPr/>
          <p:nvPr/>
        </p:nvSpPr>
        <p:spPr>
          <a:xfrm>
            <a:off x="767408" y="2091955"/>
            <a:ext cx="10657184" cy="36484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solidFill>
                  <a:schemeClr val="tx1"/>
                </a:solidFill>
                <a:latin typeface="Cambria" panose="02040503050406030204" pitchFamily="18" charset="0"/>
                <a:ea typeface="Cambria" panose="02040503050406030204" pitchFamily="18" charset="0"/>
              </a:rPr>
              <a:t>Course-wise 12 Personal Contact Programme (PCP) classes by our expert faculty will be conducted for 12 consecutive days (2 weeks) as per dates given in important dates and Time table for the same will be published on e-Connect. For Practical subjects also, 12 PCP classes will be conducted by Faculty members. Keeping the interest of working students, recordings of PCP classes will be available on e-Connect.</a:t>
            </a:r>
          </a:p>
          <a:p>
            <a:pPr algn="just"/>
            <a:endParaRPr lang="en-US" sz="2400" dirty="0">
              <a:solidFill>
                <a:schemeClr val="tx1"/>
              </a:solidFill>
              <a:latin typeface="Cambria" panose="02040503050406030204" pitchFamily="18" charset="0"/>
              <a:ea typeface="Cambria" panose="02040503050406030204" pitchFamily="18" charset="0"/>
            </a:endParaRPr>
          </a:p>
          <a:p>
            <a:pPr algn="just"/>
            <a:r>
              <a:rPr lang="en-US" sz="2400" b="1" dirty="0">
                <a:solidFill>
                  <a:schemeClr val="tx1"/>
                </a:solidFill>
                <a:latin typeface="Cambria" panose="02040503050406030204" pitchFamily="18" charset="0"/>
                <a:ea typeface="Cambria" panose="02040503050406030204" pitchFamily="18" charset="0"/>
              </a:rPr>
              <a:t>Duration of Class: 1 Hour</a:t>
            </a:r>
          </a:p>
          <a:p>
            <a:pPr algn="just"/>
            <a:r>
              <a:rPr lang="en-US" sz="2400" b="1" dirty="0">
                <a:solidFill>
                  <a:schemeClr val="tx1"/>
                </a:solidFill>
                <a:latin typeface="Cambria" panose="02040503050406030204" pitchFamily="18" charset="0"/>
                <a:ea typeface="Cambria" panose="02040503050406030204" pitchFamily="18" charset="0"/>
              </a:rPr>
              <a:t>Timing of Class: 9 AM to 5 PM</a:t>
            </a:r>
          </a:p>
          <a:p>
            <a:pPr algn="just"/>
            <a:r>
              <a:rPr lang="en-US" sz="2400" b="1" dirty="0">
                <a:solidFill>
                  <a:schemeClr val="tx1"/>
                </a:solidFill>
                <a:latin typeface="Cambria" panose="02040503050406030204" pitchFamily="18" charset="0"/>
                <a:ea typeface="Cambria" panose="02040503050406030204" pitchFamily="18" charset="0"/>
              </a:rPr>
              <a:t>Platform: LPU e-Connect</a:t>
            </a:r>
          </a:p>
        </p:txBody>
      </p:sp>
      <p:pic>
        <p:nvPicPr>
          <p:cNvPr id="9" name="Picture 8">
            <a:extLst>
              <a:ext uri="{FF2B5EF4-FFF2-40B4-BE49-F238E27FC236}">
                <a16:creationId xmlns:a16="http://schemas.microsoft.com/office/drawing/2014/main" id="{8B490359-A14B-29F6-D0C3-A6CC84478DF8}"/>
              </a:ext>
            </a:extLst>
          </p:cNvPr>
          <p:cNvPicPr>
            <a:picLocks noChangeAspect="1"/>
          </p:cNvPicPr>
          <p:nvPr/>
        </p:nvPicPr>
        <p:blipFill>
          <a:blip r:embed="rId7"/>
          <a:stretch>
            <a:fillRect/>
          </a:stretch>
        </p:blipFill>
        <p:spPr>
          <a:xfrm>
            <a:off x="8686800" y="4589521"/>
            <a:ext cx="3138437" cy="1651762"/>
          </a:xfrm>
          <a:prstGeom prst="rect">
            <a:avLst/>
          </a:prstGeom>
        </p:spPr>
      </p:pic>
      <p:grpSp>
        <p:nvGrpSpPr>
          <p:cNvPr id="2" name="Group 1">
            <a:extLst>
              <a:ext uri="{FF2B5EF4-FFF2-40B4-BE49-F238E27FC236}">
                <a16:creationId xmlns:a16="http://schemas.microsoft.com/office/drawing/2014/main" id="{6345F130-663D-9C15-8233-451C18043B37}"/>
              </a:ext>
            </a:extLst>
          </p:cNvPr>
          <p:cNvGrpSpPr/>
          <p:nvPr/>
        </p:nvGrpSpPr>
        <p:grpSpPr>
          <a:xfrm>
            <a:off x="0" y="0"/>
            <a:ext cx="12192000" cy="929148"/>
            <a:chOff x="0" y="0"/>
            <a:chExt cx="12192000" cy="933210"/>
          </a:xfrm>
          <a:solidFill>
            <a:srgbClr val="FF9933"/>
          </a:solidFill>
        </p:grpSpPr>
        <p:sp>
          <p:nvSpPr>
            <p:cNvPr id="7" name="Rectangle 6">
              <a:extLst>
                <a:ext uri="{FF2B5EF4-FFF2-40B4-BE49-F238E27FC236}">
                  <a16:creationId xmlns:a16="http://schemas.microsoft.com/office/drawing/2014/main" id="{EF22D60C-AE20-E192-04AB-A57B028F9A78}"/>
                </a:ext>
              </a:extLst>
            </p:cNvPr>
            <p:cNvSpPr/>
            <p:nvPr/>
          </p:nvSpPr>
          <p:spPr>
            <a:xfrm>
              <a:off x="0" y="365759"/>
              <a:ext cx="12192000" cy="15474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050" dirty="0"/>
            </a:p>
          </p:txBody>
        </p:sp>
        <p:pic>
          <p:nvPicPr>
            <p:cNvPr id="10" name="Picture 9">
              <a:extLst>
                <a:ext uri="{FF2B5EF4-FFF2-40B4-BE49-F238E27FC236}">
                  <a16:creationId xmlns:a16="http://schemas.microsoft.com/office/drawing/2014/main" id="{F88B6F01-93C2-24E4-0ECB-9AD8060D30F1}"/>
                </a:ext>
              </a:extLst>
            </p:cNvPr>
            <p:cNvPicPr>
              <a:picLocks noChangeAspect="1"/>
            </p:cNvPicPr>
            <p:nvPr/>
          </p:nvPicPr>
          <p:blipFill>
            <a:blip r:embed="rId8"/>
            <a:stretch>
              <a:fillRect/>
            </a:stretch>
          </p:blipFill>
          <p:spPr>
            <a:xfrm>
              <a:off x="366763" y="0"/>
              <a:ext cx="1544709" cy="933210"/>
            </a:xfrm>
            <a:prstGeom prst="rect">
              <a:avLst/>
            </a:prstGeom>
            <a:grpFill/>
          </p:spPr>
        </p:pic>
        <p:pic>
          <p:nvPicPr>
            <p:cNvPr id="11" name="Picture 10">
              <a:extLst>
                <a:ext uri="{FF2B5EF4-FFF2-40B4-BE49-F238E27FC236}">
                  <a16:creationId xmlns:a16="http://schemas.microsoft.com/office/drawing/2014/main" id="{8E41C58A-3DD4-AAB2-063E-23C42222AC36}"/>
                </a:ext>
              </a:extLst>
            </p:cNvPr>
            <p:cNvPicPr>
              <a:picLocks noChangeAspect="1"/>
            </p:cNvPicPr>
            <p:nvPr/>
          </p:nvPicPr>
          <p:blipFill>
            <a:blip r:embed="rId9"/>
            <a:stretch>
              <a:fillRect/>
            </a:stretch>
          </p:blipFill>
          <p:spPr>
            <a:xfrm>
              <a:off x="9755380" y="90145"/>
              <a:ext cx="2069857" cy="752920"/>
            </a:xfrm>
            <a:prstGeom prst="rect">
              <a:avLst/>
            </a:prstGeom>
            <a:grpFill/>
          </p:spPr>
        </p:pic>
      </p:grpSp>
    </p:spTree>
    <p:extLst>
      <p:ext uri="{BB962C8B-B14F-4D97-AF65-F5344CB8AC3E}">
        <p14:creationId xmlns:p14="http://schemas.microsoft.com/office/powerpoint/2010/main" val="3023577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DEBC37C7-F0A1-DFDF-5443-C604A585E3A0}"/>
              </a:ext>
            </a:extLst>
          </p:cNvPr>
          <p:cNvGraphicFramePr/>
          <p:nvPr>
            <p:extLst>
              <p:ext uri="{D42A27DB-BD31-4B8C-83A1-F6EECF244321}">
                <p14:modId xmlns:p14="http://schemas.microsoft.com/office/powerpoint/2010/main" val="3683663493"/>
              </p:ext>
            </p:extLst>
          </p:nvPr>
        </p:nvGraphicFramePr>
        <p:xfrm>
          <a:off x="626392" y="3088307"/>
          <a:ext cx="4998548" cy="6813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9">
            <a:extLst>
              <a:ext uri="{FF2B5EF4-FFF2-40B4-BE49-F238E27FC236}">
                <a16:creationId xmlns:a16="http://schemas.microsoft.com/office/drawing/2014/main" id="{62E103E3-5DF5-C102-689E-7C569D4E4F83}"/>
              </a:ext>
            </a:extLst>
          </p:cNvPr>
          <p:cNvGraphicFramePr/>
          <p:nvPr>
            <p:extLst>
              <p:ext uri="{D42A27DB-BD31-4B8C-83A1-F6EECF244321}">
                <p14:modId xmlns:p14="http://schemas.microsoft.com/office/powerpoint/2010/main" val="1980381918"/>
              </p:ext>
            </p:extLst>
          </p:nvPr>
        </p:nvGraphicFramePr>
        <p:xfrm>
          <a:off x="6096000" y="1309257"/>
          <a:ext cx="5469608" cy="518457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2" name="Group 1">
            <a:extLst>
              <a:ext uri="{FF2B5EF4-FFF2-40B4-BE49-F238E27FC236}">
                <a16:creationId xmlns:a16="http://schemas.microsoft.com/office/drawing/2014/main" id="{2A5C7475-6159-6FA4-6299-0B4307C90310}"/>
              </a:ext>
            </a:extLst>
          </p:cNvPr>
          <p:cNvGrpSpPr/>
          <p:nvPr/>
        </p:nvGrpSpPr>
        <p:grpSpPr>
          <a:xfrm>
            <a:off x="0" y="0"/>
            <a:ext cx="12192000" cy="929148"/>
            <a:chOff x="0" y="0"/>
            <a:chExt cx="12192000" cy="933210"/>
          </a:xfrm>
          <a:solidFill>
            <a:srgbClr val="FF9933"/>
          </a:solidFill>
        </p:grpSpPr>
        <p:sp>
          <p:nvSpPr>
            <p:cNvPr id="6" name="Rectangle 5">
              <a:extLst>
                <a:ext uri="{FF2B5EF4-FFF2-40B4-BE49-F238E27FC236}">
                  <a16:creationId xmlns:a16="http://schemas.microsoft.com/office/drawing/2014/main" id="{744B1BD8-D0D2-E10C-EAA3-57640186070A}"/>
                </a:ext>
              </a:extLst>
            </p:cNvPr>
            <p:cNvSpPr/>
            <p:nvPr/>
          </p:nvSpPr>
          <p:spPr>
            <a:xfrm>
              <a:off x="0" y="365759"/>
              <a:ext cx="12192000" cy="15474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050" dirty="0"/>
            </a:p>
          </p:txBody>
        </p:sp>
        <p:pic>
          <p:nvPicPr>
            <p:cNvPr id="8" name="Picture 7">
              <a:extLst>
                <a:ext uri="{FF2B5EF4-FFF2-40B4-BE49-F238E27FC236}">
                  <a16:creationId xmlns:a16="http://schemas.microsoft.com/office/drawing/2014/main" id="{19466802-A2A4-0916-B212-24438C408FE7}"/>
                </a:ext>
              </a:extLst>
            </p:cNvPr>
            <p:cNvPicPr>
              <a:picLocks noChangeAspect="1"/>
            </p:cNvPicPr>
            <p:nvPr/>
          </p:nvPicPr>
          <p:blipFill>
            <a:blip r:embed="rId12"/>
            <a:stretch>
              <a:fillRect/>
            </a:stretch>
          </p:blipFill>
          <p:spPr>
            <a:xfrm>
              <a:off x="366763" y="0"/>
              <a:ext cx="1544709" cy="933210"/>
            </a:xfrm>
            <a:prstGeom prst="rect">
              <a:avLst/>
            </a:prstGeom>
            <a:grpFill/>
          </p:spPr>
        </p:pic>
        <p:pic>
          <p:nvPicPr>
            <p:cNvPr id="9" name="Picture 8">
              <a:extLst>
                <a:ext uri="{FF2B5EF4-FFF2-40B4-BE49-F238E27FC236}">
                  <a16:creationId xmlns:a16="http://schemas.microsoft.com/office/drawing/2014/main" id="{F9C6ED3F-6C05-F555-F9B3-0A79D8048F13}"/>
                </a:ext>
              </a:extLst>
            </p:cNvPr>
            <p:cNvPicPr>
              <a:picLocks noChangeAspect="1"/>
            </p:cNvPicPr>
            <p:nvPr/>
          </p:nvPicPr>
          <p:blipFill>
            <a:blip r:embed="rId13"/>
            <a:stretch>
              <a:fillRect/>
            </a:stretch>
          </p:blipFill>
          <p:spPr>
            <a:xfrm>
              <a:off x="9755380" y="90145"/>
              <a:ext cx="2069857" cy="752920"/>
            </a:xfrm>
            <a:prstGeom prst="rect">
              <a:avLst/>
            </a:prstGeom>
            <a:grpFill/>
          </p:spPr>
        </p:pic>
      </p:grpSp>
    </p:spTree>
    <p:extLst>
      <p:ext uri="{BB962C8B-B14F-4D97-AF65-F5344CB8AC3E}">
        <p14:creationId xmlns:p14="http://schemas.microsoft.com/office/powerpoint/2010/main" val="5179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7F6AC18C-3296-1B21-7A60-5E48B5C04A4F}"/>
              </a:ext>
            </a:extLst>
          </p:cNvPr>
          <p:cNvGraphicFramePr/>
          <p:nvPr>
            <p:extLst>
              <p:ext uri="{D42A27DB-BD31-4B8C-83A1-F6EECF244321}">
                <p14:modId xmlns:p14="http://schemas.microsoft.com/office/powerpoint/2010/main" val="922843117"/>
              </p:ext>
            </p:extLst>
          </p:nvPr>
        </p:nvGraphicFramePr>
        <p:xfrm>
          <a:off x="719403" y="2180861"/>
          <a:ext cx="7200800" cy="44164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a:extLst>
              <a:ext uri="{FF2B5EF4-FFF2-40B4-BE49-F238E27FC236}">
                <a16:creationId xmlns:a16="http://schemas.microsoft.com/office/drawing/2014/main" id="{911BC17E-56FB-7E02-BDCD-78B68BA56853}"/>
              </a:ext>
            </a:extLst>
          </p:cNvPr>
          <p:cNvGraphicFramePr/>
          <p:nvPr>
            <p:extLst>
              <p:ext uri="{D42A27DB-BD31-4B8C-83A1-F6EECF244321}">
                <p14:modId xmlns:p14="http://schemas.microsoft.com/office/powerpoint/2010/main" val="1295772302"/>
              </p:ext>
            </p:extLst>
          </p:nvPr>
        </p:nvGraphicFramePr>
        <p:xfrm>
          <a:off x="2447595" y="1028734"/>
          <a:ext cx="6912768" cy="68138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0" name="Picture 9">
            <a:extLst>
              <a:ext uri="{FF2B5EF4-FFF2-40B4-BE49-F238E27FC236}">
                <a16:creationId xmlns:a16="http://schemas.microsoft.com/office/drawing/2014/main" id="{CEEE8E3D-3CBC-382B-6757-4F48C238D248}"/>
              </a:ext>
            </a:extLst>
          </p:cNvPr>
          <p:cNvPicPr>
            <a:picLocks noChangeAspect="1"/>
          </p:cNvPicPr>
          <p:nvPr/>
        </p:nvPicPr>
        <p:blipFill>
          <a:blip r:embed="rId12"/>
          <a:stretch>
            <a:fillRect/>
          </a:stretch>
        </p:blipFill>
        <p:spPr>
          <a:xfrm>
            <a:off x="8636523" y="2758678"/>
            <a:ext cx="3359321" cy="2436875"/>
          </a:xfrm>
          <a:prstGeom prst="rect">
            <a:avLst/>
          </a:prstGeom>
        </p:spPr>
      </p:pic>
      <p:grpSp>
        <p:nvGrpSpPr>
          <p:cNvPr id="2" name="Group 1">
            <a:extLst>
              <a:ext uri="{FF2B5EF4-FFF2-40B4-BE49-F238E27FC236}">
                <a16:creationId xmlns:a16="http://schemas.microsoft.com/office/drawing/2014/main" id="{0D4BE598-BE98-29C5-23C2-B37DA2D71699}"/>
              </a:ext>
            </a:extLst>
          </p:cNvPr>
          <p:cNvGrpSpPr/>
          <p:nvPr/>
        </p:nvGrpSpPr>
        <p:grpSpPr>
          <a:xfrm>
            <a:off x="0" y="0"/>
            <a:ext cx="12192000" cy="929148"/>
            <a:chOff x="0" y="0"/>
            <a:chExt cx="12192000" cy="933210"/>
          </a:xfrm>
          <a:solidFill>
            <a:srgbClr val="FF9933"/>
          </a:solidFill>
        </p:grpSpPr>
        <p:sp>
          <p:nvSpPr>
            <p:cNvPr id="4" name="Rectangle 3">
              <a:extLst>
                <a:ext uri="{FF2B5EF4-FFF2-40B4-BE49-F238E27FC236}">
                  <a16:creationId xmlns:a16="http://schemas.microsoft.com/office/drawing/2014/main" id="{D73E1E9A-7956-4957-5566-572111CBFD9B}"/>
                </a:ext>
              </a:extLst>
            </p:cNvPr>
            <p:cNvSpPr/>
            <p:nvPr/>
          </p:nvSpPr>
          <p:spPr>
            <a:xfrm>
              <a:off x="0" y="365759"/>
              <a:ext cx="12192000" cy="15474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050" dirty="0"/>
            </a:p>
          </p:txBody>
        </p:sp>
        <p:pic>
          <p:nvPicPr>
            <p:cNvPr id="6" name="Picture 5">
              <a:extLst>
                <a:ext uri="{FF2B5EF4-FFF2-40B4-BE49-F238E27FC236}">
                  <a16:creationId xmlns:a16="http://schemas.microsoft.com/office/drawing/2014/main" id="{AF55B9A3-53F6-3578-96F4-C5A7EBD4780D}"/>
                </a:ext>
              </a:extLst>
            </p:cNvPr>
            <p:cNvPicPr>
              <a:picLocks noChangeAspect="1"/>
            </p:cNvPicPr>
            <p:nvPr/>
          </p:nvPicPr>
          <p:blipFill>
            <a:blip r:embed="rId13"/>
            <a:stretch>
              <a:fillRect/>
            </a:stretch>
          </p:blipFill>
          <p:spPr>
            <a:xfrm>
              <a:off x="366763" y="0"/>
              <a:ext cx="1544709" cy="933210"/>
            </a:xfrm>
            <a:prstGeom prst="rect">
              <a:avLst/>
            </a:prstGeom>
            <a:grpFill/>
          </p:spPr>
        </p:pic>
        <p:pic>
          <p:nvPicPr>
            <p:cNvPr id="7" name="Picture 6">
              <a:extLst>
                <a:ext uri="{FF2B5EF4-FFF2-40B4-BE49-F238E27FC236}">
                  <a16:creationId xmlns:a16="http://schemas.microsoft.com/office/drawing/2014/main" id="{A4928D46-0478-5219-6E1A-C5D3B2CA1C79}"/>
                </a:ext>
              </a:extLst>
            </p:cNvPr>
            <p:cNvPicPr>
              <a:picLocks noChangeAspect="1"/>
            </p:cNvPicPr>
            <p:nvPr/>
          </p:nvPicPr>
          <p:blipFill>
            <a:blip r:embed="rId14"/>
            <a:stretch>
              <a:fillRect/>
            </a:stretch>
          </p:blipFill>
          <p:spPr>
            <a:xfrm>
              <a:off x="9755380" y="90145"/>
              <a:ext cx="2069857" cy="752920"/>
            </a:xfrm>
            <a:prstGeom prst="rect">
              <a:avLst/>
            </a:prstGeom>
            <a:grpFill/>
          </p:spPr>
        </p:pic>
      </p:grpSp>
    </p:spTree>
    <p:extLst>
      <p:ext uri="{BB962C8B-B14F-4D97-AF65-F5344CB8AC3E}">
        <p14:creationId xmlns:p14="http://schemas.microsoft.com/office/powerpoint/2010/main" val="1074980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F8CFD01-C037-4762-FAEA-6ECEB701D16E}"/>
              </a:ext>
            </a:extLst>
          </p:cNvPr>
          <p:cNvSpPr/>
          <p:nvPr/>
        </p:nvSpPr>
        <p:spPr>
          <a:xfrm>
            <a:off x="252025" y="1508786"/>
            <a:ext cx="11905323" cy="506284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graphicFrame>
        <p:nvGraphicFramePr>
          <p:cNvPr id="17" name="Diagram 16">
            <a:extLst>
              <a:ext uri="{FF2B5EF4-FFF2-40B4-BE49-F238E27FC236}">
                <a16:creationId xmlns:a16="http://schemas.microsoft.com/office/drawing/2014/main" id="{9B0FF8AF-4F66-24ED-407F-A82E5631E290}"/>
              </a:ext>
            </a:extLst>
          </p:cNvPr>
          <p:cNvGraphicFramePr/>
          <p:nvPr>
            <p:extLst>
              <p:ext uri="{D42A27DB-BD31-4B8C-83A1-F6EECF244321}">
                <p14:modId xmlns:p14="http://schemas.microsoft.com/office/powerpoint/2010/main" val="3373118303"/>
              </p:ext>
            </p:extLst>
          </p:nvPr>
        </p:nvGraphicFramePr>
        <p:xfrm>
          <a:off x="7379948" y="1508787"/>
          <a:ext cx="4668713" cy="49925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 name="Group 1">
            <a:extLst>
              <a:ext uri="{FF2B5EF4-FFF2-40B4-BE49-F238E27FC236}">
                <a16:creationId xmlns:a16="http://schemas.microsoft.com/office/drawing/2014/main" id="{31AA5302-23BC-64E5-1C85-DAE10E194B5E}"/>
              </a:ext>
            </a:extLst>
          </p:cNvPr>
          <p:cNvGrpSpPr/>
          <p:nvPr/>
        </p:nvGrpSpPr>
        <p:grpSpPr>
          <a:xfrm>
            <a:off x="2748302" y="686858"/>
            <a:ext cx="6912768" cy="648011"/>
            <a:chOff x="0" y="0"/>
            <a:chExt cx="5184576" cy="510732"/>
          </a:xfrm>
          <a:solidFill>
            <a:schemeClr val="accent1">
              <a:lumMod val="50000"/>
            </a:schemeClr>
          </a:solidFill>
          <a:scene3d>
            <a:camera prst="orthographicFront"/>
            <a:lightRig rig="flat" dir="t"/>
          </a:scene3d>
        </p:grpSpPr>
        <p:sp>
          <p:nvSpPr>
            <p:cNvPr id="3" name="Rectangle: Rounded Corners 2">
              <a:extLst>
                <a:ext uri="{FF2B5EF4-FFF2-40B4-BE49-F238E27FC236}">
                  <a16:creationId xmlns:a16="http://schemas.microsoft.com/office/drawing/2014/main" id="{CF8F6450-375E-BE30-8AB7-C133519B342E}"/>
                </a:ext>
              </a:extLst>
            </p:cNvPr>
            <p:cNvSpPr/>
            <p:nvPr/>
          </p:nvSpPr>
          <p:spPr>
            <a:xfrm>
              <a:off x="0" y="0"/>
              <a:ext cx="5184576" cy="510732"/>
            </a:xfrm>
            <a:prstGeom prst="roundRect">
              <a:avLst/>
            </a:prstGeom>
            <a:grpFill/>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4" name="Rectangle: Rounded Corners 4">
              <a:extLst>
                <a:ext uri="{FF2B5EF4-FFF2-40B4-BE49-F238E27FC236}">
                  <a16:creationId xmlns:a16="http://schemas.microsoft.com/office/drawing/2014/main" id="{E8AD3E24-E908-5517-53D9-CFF260580E22}"/>
                </a:ext>
              </a:extLst>
            </p:cNvPr>
            <p:cNvSpPr txBox="1"/>
            <p:nvPr/>
          </p:nvSpPr>
          <p:spPr>
            <a:xfrm>
              <a:off x="24932" y="24933"/>
              <a:ext cx="5134712" cy="460868"/>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121920" tIns="121920" rIns="121920" bIns="121920" numCol="1" spcCol="1270" anchor="ctr" anchorCtr="0">
              <a:noAutofit/>
            </a:bodyPr>
            <a:lstStyle/>
            <a:p>
              <a:pPr algn="ctr" defTabSz="1422364">
                <a:lnSpc>
                  <a:spcPct val="90000"/>
                </a:lnSpc>
                <a:spcBef>
                  <a:spcPct val="0"/>
                </a:spcBef>
                <a:spcAft>
                  <a:spcPct val="35000"/>
                </a:spcAft>
              </a:pPr>
              <a:r>
                <a:rPr lang="en-US" sz="2800" dirty="0">
                  <a:solidFill>
                    <a:schemeClr val="bg1"/>
                  </a:solidFill>
                  <a:latin typeface="Cambria" panose="02040503050406030204" pitchFamily="18" charset="0"/>
                  <a:ea typeface="Cambria" panose="02040503050406030204" pitchFamily="18" charset="0"/>
                </a:rPr>
                <a:t>Master Classes/Guest Lectures/Workshops</a:t>
              </a:r>
            </a:p>
          </p:txBody>
        </p:sp>
      </p:grpSp>
      <p:pic>
        <p:nvPicPr>
          <p:cNvPr id="12" name="Picture 11">
            <a:extLst>
              <a:ext uri="{FF2B5EF4-FFF2-40B4-BE49-F238E27FC236}">
                <a16:creationId xmlns:a16="http://schemas.microsoft.com/office/drawing/2014/main" id="{D04F6B80-C8F8-4420-8FD6-A42DE518C82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57384" y="4105277"/>
            <a:ext cx="3044953" cy="23869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a:extLst>
              <a:ext uri="{FF2B5EF4-FFF2-40B4-BE49-F238E27FC236}">
                <a16:creationId xmlns:a16="http://schemas.microsoft.com/office/drawing/2014/main" id="{E7868D51-F51F-930C-31E7-21D6B8FEB0A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0125" y="4105277"/>
            <a:ext cx="3044952" cy="23510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id="{38C36EF8-3545-B5CE-F249-67212EE8C1F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38424" y="1592281"/>
            <a:ext cx="3108104" cy="23510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a:extLst>
              <a:ext uri="{FF2B5EF4-FFF2-40B4-BE49-F238E27FC236}">
                <a16:creationId xmlns:a16="http://schemas.microsoft.com/office/drawing/2014/main" id="{5F2AAFBC-E3EC-F999-0A6A-0D607AC7B80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9910" y="1592279"/>
            <a:ext cx="3044953" cy="23510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14">
            <a:extLst>
              <a:ext uri="{FF2B5EF4-FFF2-40B4-BE49-F238E27FC236}">
                <a16:creationId xmlns:a16="http://schemas.microsoft.com/office/drawing/2014/main" id="{E23EE4E5-57DC-608A-82CE-E648CF78DA1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0125" y="1592278"/>
            <a:ext cx="3044952" cy="2351087"/>
          </a:xfrm>
          <a:prstGeom prst="rect">
            <a:avLst/>
          </a:prstGeom>
        </p:spPr>
      </p:pic>
      <p:pic>
        <p:nvPicPr>
          <p:cNvPr id="18" name="Picture 17">
            <a:extLst>
              <a:ext uri="{FF2B5EF4-FFF2-40B4-BE49-F238E27FC236}">
                <a16:creationId xmlns:a16="http://schemas.microsoft.com/office/drawing/2014/main" id="{83E0E854-5D0D-1576-5AD5-9991E2BDD0C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847168" y="1571252"/>
            <a:ext cx="3044952" cy="2372113"/>
          </a:xfrm>
          <a:prstGeom prst="rect">
            <a:avLst/>
          </a:prstGeom>
        </p:spPr>
      </p:pic>
      <p:pic>
        <p:nvPicPr>
          <p:cNvPr id="21" name="Picture 20">
            <a:extLst>
              <a:ext uri="{FF2B5EF4-FFF2-40B4-BE49-F238E27FC236}">
                <a16:creationId xmlns:a16="http://schemas.microsoft.com/office/drawing/2014/main" id="{864CEE14-E2ED-A34A-1527-2211D1208E7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857384" y="4150254"/>
            <a:ext cx="3044952" cy="2351087"/>
          </a:xfrm>
          <a:prstGeom prst="rect">
            <a:avLst/>
          </a:prstGeom>
        </p:spPr>
      </p:pic>
      <p:pic>
        <p:nvPicPr>
          <p:cNvPr id="23" name="Picture 22">
            <a:extLst>
              <a:ext uri="{FF2B5EF4-FFF2-40B4-BE49-F238E27FC236}">
                <a16:creationId xmlns:a16="http://schemas.microsoft.com/office/drawing/2014/main" id="{D134FA8F-18FC-05FE-477B-8F24C49DDCA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50125" y="4105276"/>
            <a:ext cx="3053696" cy="2396065"/>
          </a:xfrm>
          <a:prstGeom prst="rect">
            <a:avLst/>
          </a:prstGeom>
        </p:spPr>
      </p:pic>
      <p:grpSp>
        <p:nvGrpSpPr>
          <p:cNvPr id="5" name="Group 4">
            <a:extLst>
              <a:ext uri="{FF2B5EF4-FFF2-40B4-BE49-F238E27FC236}">
                <a16:creationId xmlns:a16="http://schemas.microsoft.com/office/drawing/2014/main" id="{5E246139-7E1F-DB3E-2CDE-3F9E430880FF}"/>
              </a:ext>
            </a:extLst>
          </p:cNvPr>
          <p:cNvGrpSpPr/>
          <p:nvPr/>
        </p:nvGrpSpPr>
        <p:grpSpPr>
          <a:xfrm>
            <a:off x="0" y="0"/>
            <a:ext cx="12192000" cy="929148"/>
            <a:chOff x="0" y="0"/>
            <a:chExt cx="12192000" cy="933210"/>
          </a:xfrm>
          <a:solidFill>
            <a:srgbClr val="FF9933"/>
          </a:solidFill>
        </p:grpSpPr>
        <p:sp>
          <p:nvSpPr>
            <p:cNvPr id="6" name="Rectangle 5">
              <a:extLst>
                <a:ext uri="{FF2B5EF4-FFF2-40B4-BE49-F238E27FC236}">
                  <a16:creationId xmlns:a16="http://schemas.microsoft.com/office/drawing/2014/main" id="{81B64926-944B-C6CC-7288-38AE650458CE}"/>
                </a:ext>
              </a:extLst>
            </p:cNvPr>
            <p:cNvSpPr/>
            <p:nvPr/>
          </p:nvSpPr>
          <p:spPr>
            <a:xfrm>
              <a:off x="0" y="365759"/>
              <a:ext cx="12192000" cy="15474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050" dirty="0"/>
            </a:p>
          </p:txBody>
        </p:sp>
        <p:pic>
          <p:nvPicPr>
            <p:cNvPr id="8" name="Picture 7">
              <a:extLst>
                <a:ext uri="{FF2B5EF4-FFF2-40B4-BE49-F238E27FC236}">
                  <a16:creationId xmlns:a16="http://schemas.microsoft.com/office/drawing/2014/main" id="{D153DA43-E427-BE1B-CEE0-686096F13AFC}"/>
                </a:ext>
              </a:extLst>
            </p:cNvPr>
            <p:cNvPicPr>
              <a:picLocks noChangeAspect="1"/>
            </p:cNvPicPr>
            <p:nvPr/>
          </p:nvPicPr>
          <p:blipFill>
            <a:blip r:embed="rId13"/>
            <a:stretch>
              <a:fillRect/>
            </a:stretch>
          </p:blipFill>
          <p:spPr>
            <a:xfrm>
              <a:off x="366763" y="0"/>
              <a:ext cx="1544709" cy="933210"/>
            </a:xfrm>
            <a:prstGeom prst="rect">
              <a:avLst/>
            </a:prstGeom>
            <a:grpFill/>
          </p:spPr>
        </p:pic>
        <p:pic>
          <p:nvPicPr>
            <p:cNvPr id="10" name="Picture 9">
              <a:extLst>
                <a:ext uri="{FF2B5EF4-FFF2-40B4-BE49-F238E27FC236}">
                  <a16:creationId xmlns:a16="http://schemas.microsoft.com/office/drawing/2014/main" id="{B4844F9C-697C-31E8-84C9-41BE2739A9D8}"/>
                </a:ext>
              </a:extLst>
            </p:cNvPr>
            <p:cNvPicPr>
              <a:picLocks noChangeAspect="1"/>
            </p:cNvPicPr>
            <p:nvPr/>
          </p:nvPicPr>
          <p:blipFill>
            <a:blip r:embed="rId14"/>
            <a:stretch>
              <a:fillRect/>
            </a:stretch>
          </p:blipFill>
          <p:spPr>
            <a:xfrm>
              <a:off x="9755380" y="90145"/>
              <a:ext cx="2069857" cy="752920"/>
            </a:xfrm>
            <a:prstGeom prst="rect">
              <a:avLst/>
            </a:prstGeom>
            <a:grpFill/>
          </p:spPr>
        </p:pic>
      </p:grpSp>
    </p:spTree>
    <p:extLst>
      <p:ext uri="{BB962C8B-B14F-4D97-AF65-F5344CB8AC3E}">
        <p14:creationId xmlns:p14="http://schemas.microsoft.com/office/powerpoint/2010/main" val="26704756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TotalTime>
  <Words>594</Words>
  <Application>Microsoft Office PowerPoint</Application>
  <PresentationFormat>Widescreen</PresentationFormat>
  <Paragraphs>72</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rohit.8091741@gmail.com</dc:creator>
  <cp:lastModifiedBy>rohit.8091741@gmail.com</cp:lastModifiedBy>
  <cp:revision>6</cp:revision>
  <dcterms:created xsi:type="dcterms:W3CDTF">2024-01-31T06:29:01Z</dcterms:created>
  <dcterms:modified xsi:type="dcterms:W3CDTF">2024-01-31T08:38:52Z</dcterms:modified>
</cp:coreProperties>
</file>